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48" r:id="rId5"/>
  </p:sldMasterIdLst>
  <p:notesMasterIdLst>
    <p:notesMasterId r:id="rId27"/>
  </p:notesMasterIdLst>
  <p:sldIdLst>
    <p:sldId id="275" r:id="rId6"/>
    <p:sldId id="258" r:id="rId7"/>
    <p:sldId id="257" r:id="rId8"/>
    <p:sldId id="259" r:id="rId9"/>
    <p:sldId id="261" r:id="rId10"/>
    <p:sldId id="260" r:id="rId11"/>
    <p:sldId id="267" r:id="rId12"/>
    <p:sldId id="273" r:id="rId13"/>
    <p:sldId id="280" r:id="rId14"/>
    <p:sldId id="278" r:id="rId15"/>
    <p:sldId id="279" r:id="rId16"/>
    <p:sldId id="263" r:id="rId17"/>
    <p:sldId id="274" r:id="rId18"/>
    <p:sldId id="276" r:id="rId19"/>
    <p:sldId id="270" r:id="rId20"/>
    <p:sldId id="271" r:id="rId21"/>
    <p:sldId id="272" r:id="rId22"/>
    <p:sldId id="264" r:id="rId23"/>
    <p:sldId id="265" r:id="rId24"/>
    <p:sldId id="266" r:id="rId25"/>
    <p:sldId id="26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E9FF"/>
    <a:srgbClr val="03045E"/>
    <a:srgbClr val="003459"/>
    <a:srgbClr val="00A0D2"/>
    <a:srgbClr val="90E0EF"/>
    <a:srgbClr val="E6E6E6"/>
    <a:srgbClr val="627EEA"/>
    <a:srgbClr val="F3FBFF"/>
    <a:srgbClr val="FFFFFF"/>
    <a:srgbClr val="0077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DEECCD-21E7-4280-8796-902AFD88097F}" v="959" dt="2021-08-24T16:31:13.106"/>
    <p1510:client id="{74FB0DB6-A93B-4C0D-A023-F910A4D56B64}" v="1052" vWet="1054" dt="2021-08-24T15:48:18.544"/>
    <p1510:client id="{836C0616-F90C-4436-8CC1-9BF771474C32}" v="2041" dt="2021-08-24T16:44:21.1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970" autoAdjust="0"/>
  </p:normalViewPr>
  <p:slideViewPr>
    <p:cSldViewPr snapToGrid="0">
      <p:cViewPr varScale="1">
        <p:scale>
          <a:sx n="75" d="100"/>
          <a:sy n="75" d="100"/>
        </p:scale>
        <p:origin x="120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4E08F7-A70D-4A62-960E-8E357C0B45DB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5D79C8-71DF-4716-9950-366930641F1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88949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D79C8-71DF-4716-9950-366930641F1E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35605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D79C8-71DF-4716-9950-366930641F1E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92528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D79C8-71DF-4716-9950-366930641F1E}" type="slidenum">
              <a:rPr lang="th-TH" smtClean="0"/>
              <a:t>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45657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D79C8-71DF-4716-9950-366930641F1E}" type="slidenum">
              <a:rPr lang="th-TH" smtClean="0"/>
              <a:t>16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06559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33358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03388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444305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9C2C5A8-E675-437F-A841-2C9148C6A3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919C43A7-7AD5-4F71-AB57-85C896313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624F05B1-E20A-48B2-9851-C0BD48493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A18DAC36-C7CC-4910-BC3C-0F2C2D6F7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79C927F2-1B5C-46AE-B4FD-3CE6F96E3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227746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E79BD8B-885A-42EA-8206-B3B307C77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ED227DEA-7C1E-4607-8FE4-35EFFC867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02D6BACE-3F6D-4269-B465-ACF04B571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7BC322C4-B325-42FF-9B4A-3C3264E6C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C0AB70AD-7425-4F19-AC48-5FE0C2CD0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89879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521837C-DCF5-403F-BA99-C56AD2CB9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61B7D89D-2E91-4961-AD4C-F9ACF2E2D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0A91E466-548A-46BF-8D0C-28919D3BE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6601224B-8D7D-448C-B116-86F4415D2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78E96BA6-D67B-46F0-9365-B1C065A3C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024905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4712B9C-F306-4906-A3DF-9D9F0CF62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A7C1C757-588B-47E7-BFAA-9FF0AC58DD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FA01635A-B88F-4502-9D90-0B84944E78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AB9113F6-A0C9-4E46-BF92-1F89B17D9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AA193D03-E048-4E17-A1E8-2DC147379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D7E8758D-D086-4781-9A03-79DA61C9A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003034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00BD511-406A-4E84-BE02-AB2323B13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7997EACA-8387-4818-AE31-9BA2E1DEB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4C8D06E2-CADC-4008-A16B-87C2A4571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2EAC55FF-FB99-4B63-BBD1-E7B570F861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FDC5EBCD-E5FA-47E2-BBAD-652E0CD3B8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7AB59567-B07D-4878-A909-AA323A88C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142FBB13-681E-4FFD-ACF0-69010BD2E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E5AFC6E9-A25A-4354-86F2-1EFCFEFCB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177097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7646A7D-2407-4717-A6ED-9F9511B27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150E4DD5-ED45-47C5-84BD-6A63D35F9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6C848CE9-7750-494A-98D4-69EBEEC78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2D0DA787-50B4-4A9D-8701-B0432AC46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960260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536AF2EE-FC28-46F2-B75D-E580E7CD1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1455ACC9-C045-4EB9-BAFA-9B4040EB8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3E1253CD-85C3-4737-9C38-6F9CCFE34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063453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02E1913-4894-44AE-B0AD-77D73A7F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E2D63C18-C2DF-4493-8ABA-C5BAE38A2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59E2EB1B-C7FF-4260-B5F8-669DBF9CF1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F13D5F4A-FA40-4D84-BE6A-80CF98530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E2CE5726-8E07-46BA-A039-5A153DBC6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B8F498D9-1984-4109-A17E-839EA9D2D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22576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15230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886FC81-265B-41EA-8976-CB053717E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6A5E5892-822D-4893-81FE-D1EC1253E4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8BD86BDE-8705-4808-A304-A71AEE1DB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77B59558-AF8D-490B-9D98-54FCAFE22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014C3066-07FE-451C-BD8B-9FEEF7739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81E34182-8F7B-4E9C-BC88-9F473AEB9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200744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5983FE9-58D6-47E1-BDFA-FB07E1397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A6B73A9C-4212-42F8-896A-0073536AA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67114AE7-8153-4304-B51C-629E2C415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AA87331F-56DB-4A4E-99FB-D0DE03615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AB398FA6-5C9F-4A6F-BC89-617A9F8CD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353853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E2FBFFC8-C8E6-4E19-B37A-41B1F2BE14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9857D352-2A75-47C8-BBA8-F8C2F05A3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9426AFC0-15D1-4D47-9C1A-508F1713F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E4A6FF23-4A56-4426-8808-4B330A1FC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5F519F90-47FB-470C-A888-2D6677636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96831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55819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12972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55635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37693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86228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33551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75214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75753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BF2FF473-D1A0-451A-93DA-C19BD2921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932F72AE-45B2-420C-A459-DBE4F5701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72856CFB-A4C8-4B86-A3D7-9FE50C41C9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D66C4584-AE40-49E5-A090-F42F86AAF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8C13A6F7-F696-467B-8BA7-CCFA4892E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23891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0.png"/><Relationship Id="rId7" Type="http://schemas.openxmlformats.org/officeDocument/2006/relationships/image" Target="../media/image3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1.jp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53.png"/><Relationship Id="rId5" Type="http://schemas.openxmlformats.org/officeDocument/2006/relationships/image" Target="../media/image48.svg"/><Relationship Id="rId10" Type="http://schemas.openxmlformats.org/officeDocument/2006/relationships/image" Target="../media/image52.svg"/><Relationship Id="rId4" Type="http://schemas.openxmlformats.org/officeDocument/2006/relationships/image" Target="../media/image47.png"/><Relationship Id="rId9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Relationship Id="rId9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svg"/><Relationship Id="rId9" Type="http://schemas.openxmlformats.org/officeDocument/2006/relationships/image" Target="../media/image76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jp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BBEE7C85-D31B-45C2-8EE3-43AA37381C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697"/>
            <a:ext cx="12192000" cy="7620000"/>
          </a:xfrm>
          <a:prstGeom prst="rect">
            <a:avLst/>
          </a:prstGeom>
        </p:spPr>
      </p:pic>
      <p:sp>
        <p:nvSpPr>
          <p:cNvPr id="22" name="รูปแบบอิสระ: รูปร่าง 21">
            <a:extLst>
              <a:ext uri="{FF2B5EF4-FFF2-40B4-BE49-F238E27FC236}">
                <a16:creationId xmlns:a16="http://schemas.microsoft.com/office/drawing/2014/main" id="{BA4A70B2-F99E-4825-8258-3F7249FAD69F}"/>
              </a:ext>
            </a:extLst>
          </p:cNvPr>
          <p:cNvSpPr/>
          <p:nvPr/>
        </p:nvSpPr>
        <p:spPr>
          <a:xfrm>
            <a:off x="7650866" y="-497711"/>
            <a:ext cx="3970116" cy="2951544"/>
          </a:xfrm>
          <a:custGeom>
            <a:avLst/>
            <a:gdLst>
              <a:gd name="connsiteX0" fmla="*/ 3970116 w 3970116"/>
              <a:gd name="connsiteY0" fmla="*/ 2951544 h 2951544"/>
              <a:gd name="connsiteX1" fmla="*/ 2430683 w 3970116"/>
              <a:gd name="connsiteY1" fmla="*/ 2013995 h 2951544"/>
              <a:gd name="connsiteX2" fmla="*/ 2569580 w 3970116"/>
              <a:gd name="connsiteY2" fmla="*/ 914400 h 2951544"/>
              <a:gd name="connsiteX3" fmla="*/ 439838 w 3970116"/>
              <a:gd name="connsiteY3" fmla="*/ 266217 h 2951544"/>
              <a:gd name="connsiteX4" fmla="*/ 0 w 3970116"/>
              <a:gd name="connsiteY4" fmla="*/ 0 h 2951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0116" h="2951544">
                <a:moveTo>
                  <a:pt x="3970116" y="2951544"/>
                </a:moveTo>
                <a:cubicBezTo>
                  <a:pt x="3317111" y="2652531"/>
                  <a:pt x="2664106" y="2353519"/>
                  <a:pt x="2430683" y="2013995"/>
                </a:cubicBezTo>
                <a:cubicBezTo>
                  <a:pt x="2197260" y="1674471"/>
                  <a:pt x="2901387" y="1205696"/>
                  <a:pt x="2569580" y="914400"/>
                </a:cubicBezTo>
                <a:cubicBezTo>
                  <a:pt x="2237773" y="623104"/>
                  <a:pt x="868101" y="418617"/>
                  <a:pt x="439838" y="266217"/>
                </a:cubicBezTo>
                <a:cubicBezTo>
                  <a:pt x="11575" y="113817"/>
                  <a:pt x="5787" y="56908"/>
                  <a:pt x="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รูปแบบอิสระ: รูปร่าง 10">
            <a:extLst>
              <a:ext uri="{FF2B5EF4-FFF2-40B4-BE49-F238E27FC236}">
                <a16:creationId xmlns:a16="http://schemas.microsoft.com/office/drawing/2014/main" id="{A020FC18-47DC-400A-8016-97031460C3A1}"/>
              </a:ext>
            </a:extLst>
          </p:cNvPr>
          <p:cNvSpPr/>
          <p:nvPr/>
        </p:nvSpPr>
        <p:spPr>
          <a:xfrm>
            <a:off x="178043" y="4217989"/>
            <a:ext cx="4412842" cy="3143981"/>
          </a:xfrm>
          <a:custGeom>
            <a:avLst/>
            <a:gdLst>
              <a:gd name="connsiteX0" fmla="*/ 4412842 w 4412842"/>
              <a:gd name="connsiteY0" fmla="*/ 3143981 h 3143981"/>
              <a:gd name="connsiteX1" fmla="*/ 3359546 w 4412842"/>
              <a:gd name="connsiteY1" fmla="*/ 2113834 h 3143981"/>
              <a:gd name="connsiteX2" fmla="*/ 500599 w 4412842"/>
              <a:gd name="connsiteY2" fmla="*/ 2599971 h 3143981"/>
              <a:gd name="connsiteX3" fmla="*/ 37611 w 4412842"/>
              <a:gd name="connsiteY3" fmla="*/ 261885 h 3143981"/>
              <a:gd name="connsiteX4" fmla="*/ 60761 w 4412842"/>
              <a:gd name="connsiteY4" fmla="*/ 157713 h 3143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2842" h="3143981">
                <a:moveTo>
                  <a:pt x="4412842" y="3143981"/>
                </a:moveTo>
                <a:cubicBezTo>
                  <a:pt x="4212214" y="2674241"/>
                  <a:pt x="4011586" y="2204502"/>
                  <a:pt x="3359546" y="2113834"/>
                </a:cubicBezTo>
                <a:cubicBezTo>
                  <a:pt x="2707506" y="2023166"/>
                  <a:pt x="1054255" y="2908629"/>
                  <a:pt x="500599" y="2599971"/>
                </a:cubicBezTo>
                <a:cubicBezTo>
                  <a:pt x="-53057" y="2291313"/>
                  <a:pt x="110917" y="668928"/>
                  <a:pt x="37611" y="261885"/>
                </a:cubicBezTo>
                <a:cubicBezTo>
                  <a:pt x="-35695" y="-145158"/>
                  <a:pt x="12533" y="6277"/>
                  <a:pt x="60761" y="157713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2CECEC54-1604-476C-BD72-2E4AAED1215F}"/>
              </a:ext>
            </a:extLst>
          </p:cNvPr>
          <p:cNvSpPr txBox="1"/>
          <p:nvPr/>
        </p:nvSpPr>
        <p:spPr>
          <a:xfrm>
            <a:off x="3423872" y="4289950"/>
            <a:ext cx="5334930" cy="1089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0" i="0">
                <a:effectLst/>
                <a:latin typeface="Bahnschrift SemiBold" panose="020B0502040204020203" pitchFamily="34" charset="0"/>
                <a:ea typeface="+mj-ea"/>
                <a:cs typeface="Leelawadee" panose="020B0502040204020203" pitchFamily="34" charset="-34"/>
              </a:rPr>
              <a:t>Ethereum</a:t>
            </a:r>
            <a:r>
              <a:rPr lang="en-US" sz="6000" b="0" i="0" dirty="0">
                <a:effectLst/>
                <a:latin typeface="+mj-lt"/>
                <a:ea typeface="+mj-ea"/>
                <a:cs typeface="+mj-cs"/>
              </a:rPr>
              <a:t> </a:t>
            </a:r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6AF8580A-307B-402E-9153-8416566045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662" y="343449"/>
            <a:ext cx="786463" cy="786463"/>
          </a:xfrm>
          <a:prstGeom prst="rect">
            <a:avLst/>
          </a:prstGeom>
        </p:spPr>
      </p:pic>
      <p:pic>
        <p:nvPicPr>
          <p:cNvPr id="2" name="Picture 2" descr="Free Ethereum Flat Logo Icon - Available in SVG, PNG, EPS, AI &amp;amp; Icon fonts">
            <a:extLst>
              <a:ext uri="{FF2B5EF4-FFF2-40B4-BE49-F238E27FC236}">
                <a16:creationId xmlns:a16="http://schemas.microsoft.com/office/drawing/2014/main" id="{69C5D214-F694-46B9-A551-E21F41C3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44119" y="529381"/>
            <a:ext cx="2934275" cy="293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ข้าวหลามตัด 4">
            <a:extLst>
              <a:ext uri="{FF2B5EF4-FFF2-40B4-BE49-F238E27FC236}">
                <a16:creationId xmlns:a16="http://schemas.microsoft.com/office/drawing/2014/main" id="{FCBF8C12-303F-4F7D-9906-E37241BEE80F}"/>
              </a:ext>
            </a:extLst>
          </p:cNvPr>
          <p:cNvSpPr/>
          <p:nvPr/>
        </p:nvSpPr>
        <p:spPr>
          <a:xfrm>
            <a:off x="10837619" y="4859723"/>
            <a:ext cx="680977" cy="714210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E15E78C5-4EC5-4CFD-9CEA-5A9E828BCE39}"/>
              </a:ext>
            </a:extLst>
          </p:cNvPr>
          <p:cNvSpPr/>
          <p:nvPr/>
        </p:nvSpPr>
        <p:spPr>
          <a:xfrm>
            <a:off x="8758802" y="5664022"/>
            <a:ext cx="3129613" cy="3282343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F7D60175-5BCC-4910-9F52-57AE0F279CB6}"/>
              </a:ext>
            </a:extLst>
          </p:cNvPr>
          <p:cNvSpPr/>
          <p:nvPr/>
        </p:nvSpPr>
        <p:spPr>
          <a:xfrm>
            <a:off x="-3988084" y="-69313"/>
            <a:ext cx="6719614" cy="6927312"/>
          </a:xfrm>
          <a:prstGeom prst="diamond">
            <a:avLst/>
          </a:prstGeom>
          <a:solidFill>
            <a:srgbClr val="0034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7F6BFA1D-4CFA-4354-BDA2-F683C02641B3}"/>
              </a:ext>
            </a:extLst>
          </p:cNvPr>
          <p:cNvSpPr/>
          <p:nvPr/>
        </p:nvSpPr>
        <p:spPr>
          <a:xfrm>
            <a:off x="458973" y="3633264"/>
            <a:ext cx="2495813" cy="2617613"/>
          </a:xfrm>
          <a:prstGeom prst="diamond">
            <a:avLst/>
          </a:prstGeom>
          <a:solidFill>
            <a:schemeClr val="accent2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6810E329-A340-4365-AC5A-10F940413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273221" y="-1960244"/>
            <a:ext cx="4176122" cy="1386960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8B712C8-0402-4692-9250-4F8834064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4199" y="1021178"/>
            <a:ext cx="2934275" cy="29342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9BE68AA3-9768-4AD1-AC56-6F9999EDAC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35457" y="-2110433"/>
            <a:ext cx="4084674" cy="1272650"/>
          </a:xfrm>
          <a:prstGeom prst="rect">
            <a:avLst/>
          </a:prstGeom>
        </p:spPr>
      </p:pic>
      <p:sp>
        <p:nvSpPr>
          <p:cNvPr id="26" name="ข้าวหลามตัด 25">
            <a:extLst>
              <a:ext uri="{FF2B5EF4-FFF2-40B4-BE49-F238E27FC236}">
                <a16:creationId xmlns:a16="http://schemas.microsoft.com/office/drawing/2014/main" id="{BC65548D-0C43-4FFD-9914-719562C21659}"/>
              </a:ext>
            </a:extLst>
          </p:cNvPr>
          <p:cNvSpPr/>
          <p:nvPr/>
        </p:nvSpPr>
        <p:spPr>
          <a:xfrm>
            <a:off x="10918653" y="1921276"/>
            <a:ext cx="1939524" cy="2034177"/>
          </a:xfrm>
          <a:prstGeom prst="diamond">
            <a:avLst/>
          </a:prstGeom>
          <a:solidFill>
            <a:srgbClr val="007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สี่เหลี่ยมผืนผ้า 24">
            <a:extLst>
              <a:ext uri="{FF2B5EF4-FFF2-40B4-BE49-F238E27FC236}">
                <a16:creationId xmlns:a16="http://schemas.microsoft.com/office/drawing/2014/main" id="{53AA89C5-E28B-47DE-B5DF-EC1E2EE41FEE}"/>
              </a:ext>
            </a:extLst>
          </p:cNvPr>
          <p:cNvSpPr/>
          <p:nvPr/>
        </p:nvSpPr>
        <p:spPr>
          <a:xfrm>
            <a:off x="-4664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" name="วงรี 2">
            <a:extLst>
              <a:ext uri="{FF2B5EF4-FFF2-40B4-BE49-F238E27FC236}">
                <a16:creationId xmlns:a16="http://schemas.microsoft.com/office/drawing/2014/main" id="{4C9E85D8-C023-443D-96D0-F9F18EF94E67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รูปภาพ 7" descr="รูปภาพประกอบด้วย บุคคล, สีเข้ม, ทำท่าทา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7C91B63C-D486-4D4F-A64F-920A467A9B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64641" y="5187137"/>
            <a:ext cx="1422106" cy="149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5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81D55F81-E2DB-4D26-AB1A-A9DB7C3687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0" name="รูปภาพ 29">
            <a:extLst>
              <a:ext uri="{FF2B5EF4-FFF2-40B4-BE49-F238E27FC236}">
                <a16:creationId xmlns:a16="http://schemas.microsoft.com/office/drawing/2014/main" id="{2C4D9D3E-FEAF-406A-B380-06104088A1C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A36F5FEF-77B8-40C8-A867-E14CD3C063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367" y="1581391"/>
            <a:ext cx="3695218" cy="3695218"/>
          </a:xfrm>
          <a:prstGeom prst="rect">
            <a:avLst/>
          </a:prstGeom>
        </p:spPr>
      </p:pic>
      <p:grpSp>
        <p:nvGrpSpPr>
          <p:cNvPr id="16" name="กลุ่ม 15">
            <a:extLst>
              <a:ext uri="{FF2B5EF4-FFF2-40B4-BE49-F238E27FC236}">
                <a16:creationId xmlns:a16="http://schemas.microsoft.com/office/drawing/2014/main" id="{3939358E-9613-4F51-9921-EBC7937E20C0}"/>
              </a:ext>
            </a:extLst>
          </p:cNvPr>
          <p:cNvGrpSpPr/>
          <p:nvPr/>
        </p:nvGrpSpPr>
        <p:grpSpPr>
          <a:xfrm>
            <a:off x="7285234" y="1745695"/>
            <a:ext cx="3337239" cy="3654026"/>
            <a:chOff x="1396830" y="1322275"/>
            <a:chExt cx="4260588" cy="4506884"/>
          </a:xfrm>
        </p:grpSpPr>
        <p:pic>
          <p:nvPicPr>
            <p:cNvPr id="23" name="รูปภาพ 22">
              <a:extLst>
                <a:ext uri="{FF2B5EF4-FFF2-40B4-BE49-F238E27FC236}">
                  <a16:creationId xmlns:a16="http://schemas.microsoft.com/office/drawing/2014/main" id="{18FD1D7C-2E91-460D-9ED6-33A29DF30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6159" y="1322275"/>
              <a:ext cx="3481930" cy="3481930"/>
            </a:xfrm>
            <a:prstGeom prst="rect">
              <a:avLst/>
            </a:prstGeom>
          </p:spPr>
        </p:pic>
        <p:sp>
          <p:nvSpPr>
            <p:cNvPr id="24" name="กล่องข้อความ 23">
              <a:extLst>
                <a:ext uri="{FF2B5EF4-FFF2-40B4-BE49-F238E27FC236}">
                  <a16:creationId xmlns:a16="http://schemas.microsoft.com/office/drawing/2014/main" id="{0FFB7CF3-E05F-4DFA-A8C3-448B8FB5D78A}"/>
                </a:ext>
              </a:extLst>
            </p:cNvPr>
            <p:cNvSpPr txBox="1"/>
            <p:nvPr/>
          </p:nvSpPr>
          <p:spPr>
            <a:xfrm>
              <a:off x="1396830" y="4804205"/>
              <a:ext cx="4260588" cy="1024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0" i="0" dirty="0">
                  <a:effectLst/>
                  <a:latin typeface="Bahnschrift SemiBold" panose="020B0502040204020203" pitchFamily="34" charset="0"/>
                </a:rPr>
                <a:t>Blockchain</a:t>
              </a:r>
            </a:p>
          </p:txBody>
        </p:sp>
      </p:grpSp>
      <p:sp>
        <p:nvSpPr>
          <p:cNvPr id="15" name="ข้าวหลามตัด 14">
            <a:extLst>
              <a:ext uri="{FF2B5EF4-FFF2-40B4-BE49-F238E27FC236}">
                <a16:creationId xmlns:a16="http://schemas.microsoft.com/office/drawing/2014/main" id="{212112A4-D6F6-4F98-9067-CE781F25EB44}"/>
              </a:ext>
            </a:extLst>
          </p:cNvPr>
          <p:cNvSpPr/>
          <p:nvPr/>
        </p:nvSpPr>
        <p:spPr>
          <a:xfrm rot="16200000">
            <a:off x="652225" y="-1373569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F7BB4715-6021-43FE-907B-42110B29F934}"/>
              </a:ext>
            </a:extLst>
          </p:cNvPr>
          <p:cNvSpPr/>
          <p:nvPr/>
        </p:nvSpPr>
        <p:spPr>
          <a:xfrm rot="15952154">
            <a:off x="10163113" y="4352659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FB6B60A1-315E-42ED-B0BD-0DF7F09E0CF1}"/>
              </a:ext>
            </a:extLst>
          </p:cNvPr>
          <p:cNvSpPr/>
          <p:nvPr/>
        </p:nvSpPr>
        <p:spPr>
          <a:xfrm rot="18084730">
            <a:off x="322963" y="5464087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0F688ADD-9C9F-4DFB-8A23-E68F3F5DEA70}"/>
              </a:ext>
            </a:extLst>
          </p:cNvPr>
          <p:cNvSpPr/>
          <p:nvPr/>
        </p:nvSpPr>
        <p:spPr>
          <a:xfrm rot="16200000">
            <a:off x="2611146" y="6429440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สี่เหลี่ยมผืนผ้า 28">
            <a:extLst>
              <a:ext uri="{FF2B5EF4-FFF2-40B4-BE49-F238E27FC236}">
                <a16:creationId xmlns:a16="http://schemas.microsoft.com/office/drawing/2014/main" id="{8A159176-13E5-45AC-A896-AEB61637576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3" name="วงรี 12">
            <a:extLst>
              <a:ext uri="{FF2B5EF4-FFF2-40B4-BE49-F238E27FC236}">
                <a16:creationId xmlns:a16="http://schemas.microsoft.com/office/drawing/2014/main" id="{5C0602D6-BD9D-4413-ADAF-35D9DBEA8264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4855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2" presetClass="exit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D8078C80-1955-43A2-83CD-1BD24C0FA3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1518E286-E2C1-4B07-ADF5-EA240A5C52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A36F5FEF-77B8-40C8-A867-E14CD3C06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367" y="1581391"/>
            <a:ext cx="3695218" cy="3695218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F3BF9C7-ADC8-4569-BA1B-417D89B6963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179" y="1581391"/>
            <a:ext cx="3208502" cy="3208502"/>
          </a:xfrm>
          <a:prstGeom prst="rect">
            <a:avLst/>
          </a:prstGeom>
        </p:spPr>
      </p:pic>
      <p:grpSp>
        <p:nvGrpSpPr>
          <p:cNvPr id="14" name="กลุ่ม 13">
            <a:extLst>
              <a:ext uri="{FF2B5EF4-FFF2-40B4-BE49-F238E27FC236}">
                <a16:creationId xmlns:a16="http://schemas.microsoft.com/office/drawing/2014/main" id="{741BD4A9-2E45-4940-862E-7BD26B21AB14}"/>
              </a:ext>
            </a:extLst>
          </p:cNvPr>
          <p:cNvGrpSpPr/>
          <p:nvPr/>
        </p:nvGrpSpPr>
        <p:grpSpPr>
          <a:xfrm>
            <a:off x="6671746" y="4491267"/>
            <a:ext cx="4073181" cy="1357323"/>
            <a:chOff x="6671746" y="4491267"/>
            <a:chExt cx="4073181" cy="1357323"/>
          </a:xfrm>
        </p:grpSpPr>
        <p:pic>
          <p:nvPicPr>
            <p:cNvPr id="6" name="รูปภาพ 5">
              <a:extLst>
                <a:ext uri="{FF2B5EF4-FFF2-40B4-BE49-F238E27FC236}">
                  <a16:creationId xmlns:a16="http://schemas.microsoft.com/office/drawing/2014/main" id="{1C5DCD34-529C-43EE-B03F-544078F9B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1746" y="4491268"/>
              <a:ext cx="785341" cy="785341"/>
            </a:xfrm>
            <a:prstGeom prst="rect">
              <a:avLst/>
            </a:prstGeom>
          </p:spPr>
        </p:pic>
        <p:pic>
          <p:nvPicPr>
            <p:cNvPr id="8" name="รูปภาพ 7" descr="รูปภาพประกอบด้วย ข้อความ, ภาพตัดปะ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4EE9F2CB-917A-4DEC-A251-228DEBB80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7372" y="5061431"/>
              <a:ext cx="785341" cy="787159"/>
            </a:xfrm>
            <a:prstGeom prst="rect">
              <a:avLst/>
            </a:prstGeom>
          </p:spPr>
        </p:pic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5AEE2046-DECB-480A-9185-EFA8B0477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1248" y="5061430"/>
              <a:ext cx="785341" cy="785341"/>
            </a:xfrm>
            <a:prstGeom prst="rect">
              <a:avLst/>
            </a:prstGeom>
          </p:spPr>
        </p:pic>
        <p:pic>
          <p:nvPicPr>
            <p:cNvPr id="12" name="รูปภาพ 11">
              <a:extLst>
                <a:ext uri="{FF2B5EF4-FFF2-40B4-BE49-F238E27FC236}">
                  <a16:creationId xmlns:a16="http://schemas.microsoft.com/office/drawing/2014/main" id="{14F79D82-899E-4490-8AF4-4D07702BD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9585" y="4491267"/>
              <a:ext cx="785342" cy="785342"/>
            </a:xfrm>
            <a:prstGeom prst="rect">
              <a:avLst/>
            </a:prstGeom>
          </p:spPr>
        </p:pic>
      </p:grpSp>
      <p:sp>
        <p:nvSpPr>
          <p:cNvPr id="24" name="ข้าวหลามตัด 23">
            <a:extLst>
              <a:ext uri="{FF2B5EF4-FFF2-40B4-BE49-F238E27FC236}">
                <a16:creationId xmlns:a16="http://schemas.microsoft.com/office/drawing/2014/main" id="{166D9E9F-36F4-4BE5-98F0-E9FA9A7E2635}"/>
              </a:ext>
            </a:extLst>
          </p:cNvPr>
          <p:cNvSpPr/>
          <p:nvPr/>
        </p:nvSpPr>
        <p:spPr>
          <a:xfrm rot="18717303">
            <a:off x="10385068" y="-662892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ข้าวหลามตัด 24">
            <a:extLst>
              <a:ext uri="{FF2B5EF4-FFF2-40B4-BE49-F238E27FC236}">
                <a16:creationId xmlns:a16="http://schemas.microsoft.com/office/drawing/2014/main" id="{7EB7CB19-B7A0-412A-92E9-BC3052EE4A36}"/>
              </a:ext>
            </a:extLst>
          </p:cNvPr>
          <p:cNvSpPr/>
          <p:nvPr/>
        </p:nvSpPr>
        <p:spPr>
          <a:xfrm rot="15952154">
            <a:off x="3561435" y="5448143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ข้าวหลามตัด 25">
            <a:extLst>
              <a:ext uri="{FF2B5EF4-FFF2-40B4-BE49-F238E27FC236}">
                <a16:creationId xmlns:a16="http://schemas.microsoft.com/office/drawing/2014/main" id="{3BF439D5-6D91-4875-ABA2-9193CDAD297D}"/>
              </a:ext>
            </a:extLst>
          </p:cNvPr>
          <p:cNvSpPr/>
          <p:nvPr/>
        </p:nvSpPr>
        <p:spPr>
          <a:xfrm rot="18084730">
            <a:off x="-2007000" y="-975506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ข้าวหลามตัด 26">
            <a:extLst>
              <a:ext uri="{FF2B5EF4-FFF2-40B4-BE49-F238E27FC236}">
                <a16:creationId xmlns:a16="http://schemas.microsoft.com/office/drawing/2014/main" id="{13F083A6-A1A4-45FC-84EF-DA6E5434A21F}"/>
              </a:ext>
            </a:extLst>
          </p:cNvPr>
          <p:cNvSpPr/>
          <p:nvPr/>
        </p:nvSpPr>
        <p:spPr>
          <a:xfrm rot="16200000">
            <a:off x="281183" y="-10153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A2B02A30-A259-4F4A-A8C5-78E99F230F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6" name="วงรี 15">
            <a:extLst>
              <a:ext uri="{FF2B5EF4-FFF2-40B4-BE49-F238E27FC236}">
                <a16:creationId xmlns:a16="http://schemas.microsoft.com/office/drawing/2014/main" id="{F21E277F-1FEE-4123-838A-F484D746EE24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52176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xit" presetSubtype="3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906AFFA6-7F8A-4493-A4D3-641F4DE104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53C5C620-7669-40DC-BDA9-E862E3D137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2DBF5484-0146-4856-8969-2CFF5F32F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103680" y="724017"/>
            <a:ext cx="2997933" cy="3463998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79ADF2E-6855-4716-ACE8-4DA2D61772E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96105" y="2902061"/>
            <a:ext cx="3431952" cy="1623742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3CEA78E0-CFEA-493B-AA76-397CA74FFD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42203" y="3882893"/>
            <a:ext cx="1105587" cy="1881850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090872DA-72D0-4D32-A7C1-D4DD4680A0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3167063" y="3862752"/>
            <a:ext cx="1105587" cy="1881850"/>
          </a:xfrm>
          <a:prstGeom prst="rect">
            <a:avLst/>
          </a:prstGeom>
        </p:spPr>
      </p:pic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64757679-3BBD-4E8C-8698-E664422D70A2}"/>
              </a:ext>
            </a:extLst>
          </p:cNvPr>
          <p:cNvSpPr txBox="1"/>
          <p:nvPr/>
        </p:nvSpPr>
        <p:spPr>
          <a:xfrm>
            <a:off x="7602646" y="4194991"/>
            <a:ext cx="373531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latin typeface="Bahnschrift SemiBold" panose="020B0502040204020203" pitchFamily="34" charset="0"/>
              </a:rPr>
              <a:t>Deploy to</a:t>
            </a:r>
          </a:p>
          <a:p>
            <a:r>
              <a:rPr lang="en-US" sz="6600" b="1" dirty="0">
                <a:latin typeface="Bahnschrift SemiBold" panose="020B0502040204020203" pitchFamily="34" charset="0"/>
              </a:rPr>
              <a:t>Server</a:t>
            </a:r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AEFEDBF9-FC60-4D96-9217-CF0782FCC2FF}"/>
              </a:ext>
            </a:extLst>
          </p:cNvPr>
          <p:cNvSpPr/>
          <p:nvPr/>
        </p:nvSpPr>
        <p:spPr>
          <a:xfrm>
            <a:off x="11146605" y="5213225"/>
            <a:ext cx="1389145" cy="1456938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40736BB3-7C66-4480-B834-A533FEEA9D32}"/>
              </a:ext>
            </a:extLst>
          </p:cNvPr>
          <p:cNvSpPr/>
          <p:nvPr/>
        </p:nvSpPr>
        <p:spPr>
          <a:xfrm rot="746957">
            <a:off x="10629080" y="5755777"/>
            <a:ext cx="1939524" cy="2034177"/>
          </a:xfrm>
          <a:prstGeom prst="diamond">
            <a:avLst/>
          </a:prstGeom>
          <a:solidFill>
            <a:srgbClr val="03045E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ข้าวหลามตัด 19">
            <a:extLst>
              <a:ext uri="{FF2B5EF4-FFF2-40B4-BE49-F238E27FC236}">
                <a16:creationId xmlns:a16="http://schemas.microsoft.com/office/drawing/2014/main" id="{2A94C942-4BDF-4844-A667-93498BC7D30C}"/>
              </a:ext>
            </a:extLst>
          </p:cNvPr>
          <p:cNvSpPr/>
          <p:nvPr/>
        </p:nvSpPr>
        <p:spPr>
          <a:xfrm rot="823346">
            <a:off x="-534370" y="-997197"/>
            <a:ext cx="2514792" cy="2637519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ข้าวหลามตัด 20">
            <a:extLst>
              <a:ext uri="{FF2B5EF4-FFF2-40B4-BE49-F238E27FC236}">
                <a16:creationId xmlns:a16="http://schemas.microsoft.com/office/drawing/2014/main" id="{0D33F73C-D1F5-47F3-B483-1FF711CF5525}"/>
              </a:ext>
            </a:extLst>
          </p:cNvPr>
          <p:cNvSpPr/>
          <p:nvPr/>
        </p:nvSpPr>
        <p:spPr>
          <a:xfrm rot="16200000">
            <a:off x="10153" y="5560988"/>
            <a:ext cx="1506983" cy="152728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C758FB42-CAD2-442E-BB9F-ABD0B4F291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DD871E-B419-438F-978F-27832AE96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310" y="2707128"/>
            <a:ext cx="14668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094EBD70-A013-4479-A821-273A6C205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814" y="3778718"/>
            <a:ext cx="9810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วงรี 21">
            <a:extLst>
              <a:ext uri="{FF2B5EF4-FFF2-40B4-BE49-F238E27FC236}">
                <a16:creationId xmlns:a16="http://schemas.microsoft.com/office/drawing/2014/main" id="{562ABD21-2F94-419A-AA61-DD4FD468C3B6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98850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0" presetClass="path" presetSubtype="0" repeatCount="indefinite" accel="10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7.40741E-7 L 0.02019 7.40741E-7 C 0.02917 7.40741E-7 0.04037 -0.00949 0.04037 -0.0169 L 0.04037 -0.0338 " pathEditMode="relative" rAng="0" ptsTypes="AAAA">
                                      <p:cBhvr>
                                        <p:cTn id="2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8" y="-169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50" presetClass="path" presetSubtype="0" repeatCount="indefinite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7.40741E-7 L 0.00443 -7.40741E-7 C 0.00638 -7.40741E-7 0.00885 -0.03171 0.00885 -0.05718 L 0.00885 -0.11435 " pathEditMode="relative" rAng="0" ptsTypes="AAAA">
                                      <p:cBhvr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3" y="-571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51354230-4777-4133-AF77-43E9F82D7AE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A874B18F-F34C-469A-8FFF-680F29F737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01A314-93D7-4621-96DE-B42A37DC2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667307" y="1907950"/>
            <a:ext cx="2934289" cy="3390460"/>
          </a:xfrm>
          <a:prstGeom prst="rect">
            <a:avLst/>
          </a:prstGeom>
        </p:spPr>
      </p:pic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C6A2C38D-32AD-4F84-8655-B646DF01E690}"/>
              </a:ext>
            </a:extLst>
          </p:cNvPr>
          <p:cNvGrpSpPr/>
          <p:nvPr/>
        </p:nvGrpSpPr>
        <p:grpSpPr>
          <a:xfrm>
            <a:off x="3445566" y="1030640"/>
            <a:ext cx="3771438" cy="3754766"/>
            <a:chOff x="3445566" y="1030640"/>
            <a:chExt cx="3771438" cy="3754766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35FB13D5-EE63-4210-8576-89B43FBE0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5558092" y="1030640"/>
              <a:ext cx="1658912" cy="1754619"/>
            </a:xfrm>
            <a:prstGeom prst="rect">
              <a:avLst/>
            </a:prstGeom>
          </p:spPr>
        </p:pic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110AB113-C2CB-4532-8D8E-CDC5E3F44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45566" y="3355700"/>
              <a:ext cx="1351722" cy="1429706"/>
            </a:xfrm>
            <a:prstGeom prst="rect">
              <a:avLst/>
            </a:prstGeom>
          </p:spPr>
        </p:pic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87B8D08B-65A7-4DC6-A03D-7AC2376B7DE2}"/>
              </a:ext>
            </a:extLst>
          </p:cNvPr>
          <p:cNvGrpSpPr/>
          <p:nvPr/>
        </p:nvGrpSpPr>
        <p:grpSpPr>
          <a:xfrm>
            <a:off x="7557571" y="2024065"/>
            <a:ext cx="3514104" cy="2046488"/>
            <a:chOff x="7557571" y="2024065"/>
            <a:chExt cx="3514104" cy="2046488"/>
          </a:xfrm>
        </p:grpSpPr>
        <p:sp>
          <p:nvSpPr>
            <p:cNvPr id="6" name="กล่องข้อความ 5">
              <a:extLst>
                <a:ext uri="{FF2B5EF4-FFF2-40B4-BE49-F238E27FC236}">
                  <a16:creationId xmlns:a16="http://schemas.microsoft.com/office/drawing/2014/main" id="{6BBB667E-F431-43F7-8680-583736280CDE}"/>
                </a:ext>
              </a:extLst>
            </p:cNvPr>
            <p:cNvSpPr txBox="1"/>
            <p:nvPr/>
          </p:nvSpPr>
          <p:spPr>
            <a:xfrm>
              <a:off x="7557571" y="2024065"/>
              <a:ext cx="243207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latin typeface="Bahnschrift SemiBold" panose="020B0502040204020203" pitchFamily="34" charset="0"/>
                </a:rPr>
                <a:t>Crash</a:t>
              </a:r>
            </a:p>
          </p:txBody>
        </p:sp>
        <p:sp>
          <p:nvSpPr>
            <p:cNvPr id="7" name="กล่องข้อความ 6">
              <a:extLst>
                <a:ext uri="{FF2B5EF4-FFF2-40B4-BE49-F238E27FC236}">
                  <a16:creationId xmlns:a16="http://schemas.microsoft.com/office/drawing/2014/main" id="{617A6167-E672-4341-9EFC-90C51D52D2B1}"/>
                </a:ext>
              </a:extLst>
            </p:cNvPr>
            <p:cNvSpPr txBox="1"/>
            <p:nvPr/>
          </p:nvSpPr>
          <p:spPr>
            <a:xfrm>
              <a:off x="7557571" y="2962557"/>
              <a:ext cx="351410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latin typeface="Bahnschrift SemiBold" panose="020B0502040204020203" pitchFamily="34" charset="0"/>
                </a:rPr>
                <a:t>Attacked</a:t>
              </a:r>
            </a:p>
          </p:txBody>
        </p:sp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1DBB4DBB-F5E7-476A-AA41-23D09E45AD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91578" y="4056183"/>
            <a:ext cx="2097742" cy="2261717"/>
          </a:xfrm>
          <a:prstGeom prst="rect">
            <a:avLst/>
          </a:prstGeom>
        </p:spPr>
      </p:pic>
      <p:sp>
        <p:nvSpPr>
          <p:cNvPr id="15" name="ข้าวหลามตัด 14">
            <a:extLst>
              <a:ext uri="{FF2B5EF4-FFF2-40B4-BE49-F238E27FC236}">
                <a16:creationId xmlns:a16="http://schemas.microsoft.com/office/drawing/2014/main" id="{59ECF42A-AE20-49D2-AF76-D9ADDB5B3F31}"/>
              </a:ext>
            </a:extLst>
          </p:cNvPr>
          <p:cNvSpPr/>
          <p:nvPr/>
        </p:nvSpPr>
        <p:spPr>
          <a:xfrm>
            <a:off x="11146605" y="5213225"/>
            <a:ext cx="1389145" cy="1456938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6811787D-9F36-48FE-95BA-19DDEFA59007}"/>
              </a:ext>
            </a:extLst>
          </p:cNvPr>
          <p:cNvSpPr/>
          <p:nvPr/>
        </p:nvSpPr>
        <p:spPr>
          <a:xfrm rot="746957">
            <a:off x="10629080" y="5755777"/>
            <a:ext cx="1939524" cy="20341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FFBFDBE1-9F84-4873-A139-1174D76B13C0}"/>
              </a:ext>
            </a:extLst>
          </p:cNvPr>
          <p:cNvSpPr/>
          <p:nvPr/>
        </p:nvSpPr>
        <p:spPr>
          <a:xfrm rot="3502648">
            <a:off x="-534370" y="-997197"/>
            <a:ext cx="2514792" cy="2637519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FECE2DF8-EE4D-4E0E-96EE-3D0A27A57AE3}"/>
              </a:ext>
            </a:extLst>
          </p:cNvPr>
          <p:cNvSpPr/>
          <p:nvPr/>
        </p:nvSpPr>
        <p:spPr>
          <a:xfrm rot="11685430">
            <a:off x="1026761" y="-486496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83CED546-E8A6-42B2-BA3C-3401CA1E72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3B2B4953-B9ED-47B5-BD5D-611A7A87CCA3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09383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" presetClass="path" presetSubtype="0" repeatCount="indefinite" accel="32000" decel="68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7037E-7 C 0.00534 -3.7037E-7 0.00964 0.00949 0.00964 0.0213 C 0.00964 0.03287 0.00534 0.04259 -1.25E-6 0.04259 C -0.00534 0.04259 -0.0095 0.03287 -0.0095 0.0213 C -0.0095 0.00949 -0.00534 -3.7037E-7 -1.25E-6 -3.7037E-7 Z " pathEditMode="relative" rAng="0" ptsTypes="AAAAA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BECCE9FB-B192-4047-BADD-77A1CCA62A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8E941127-63B6-47C9-8767-6DDB0D3D6E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62FC89B-70A0-443F-8D59-C70C6093D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521743" y="1650068"/>
            <a:ext cx="2919059" cy="3840867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83307B9-EEEC-4BDF-9BD5-04199FFF1F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365559" y="1338673"/>
            <a:ext cx="4180654" cy="4180654"/>
          </a:xfrm>
          <a:prstGeom prst="rect">
            <a:avLst/>
          </a:prstGeom>
        </p:spPr>
      </p:pic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B0BB3190-9D10-4BAD-B81D-593880968E2B}"/>
              </a:ext>
            </a:extLst>
          </p:cNvPr>
          <p:cNvGrpSpPr/>
          <p:nvPr/>
        </p:nvGrpSpPr>
        <p:grpSpPr>
          <a:xfrm>
            <a:off x="6933456" y="1453448"/>
            <a:ext cx="3313728" cy="2052034"/>
            <a:chOff x="6933456" y="1453448"/>
            <a:chExt cx="3313728" cy="2052034"/>
          </a:xfrm>
        </p:grpSpPr>
        <p:sp>
          <p:nvSpPr>
            <p:cNvPr id="4" name="กล่องข้อความ 3">
              <a:extLst>
                <a:ext uri="{FF2B5EF4-FFF2-40B4-BE49-F238E27FC236}">
                  <a16:creationId xmlns:a16="http://schemas.microsoft.com/office/drawing/2014/main" id="{7ABEE01B-72F5-4A79-97E4-BAD52E314A93}"/>
                </a:ext>
              </a:extLst>
            </p:cNvPr>
            <p:cNvSpPr txBox="1"/>
            <p:nvPr/>
          </p:nvSpPr>
          <p:spPr>
            <a:xfrm>
              <a:off x="6933457" y="1453448"/>
              <a:ext cx="151515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latin typeface="Bahnschrift SemiBold" panose="020B0502040204020203" pitchFamily="34" charset="0"/>
                </a:rPr>
                <a:t>Not</a:t>
              </a:r>
            </a:p>
          </p:txBody>
        </p:sp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BB2C0BE7-F853-4D4C-A7AF-07705CA11192}"/>
                </a:ext>
              </a:extLst>
            </p:cNvPr>
            <p:cNvSpPr txBox="1"/>
            <p:nvPr/>
          </p:nvSpPr>
          <p:spPr>
            <a:xfrm>
              <a:off x="6933456" y="2397486"/>
              <a:ext cx="331372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latin typeface="Bahnschrift SemiBold" panose="020B0502040204020203" pitchFamily="34" charset="0"/>
                </a:rPr>
                <a:t>Working</a:t>
              </a:r>
            </a:p>
          </p:txBody>
        </p:sp>
      </p:grpSp>
      <p:sp>
        <p:nvSpPr>
          <p:cNvPr id="12" name="ข้าวหลามตัด 11">
            <a:extLst>
              <a:ext uri="{FF2B5EF4-FFF2-40B4-BE49-F238E27FC236}">
                <a16:creationId xmlns:a16="http://schemas.microsoft.com/office/drawing/2014/main" id="{AE84D53A-35E5-4630-B41D-4AD5A955DB00}"/>
              </a:ext>
            </a:extLst>
          </p:cNvPr>
          <p:cNvSpPr/>
          <p:nvPr/>
        </p:nvSpPr>
        <p:spPr>
          <a:xfrm rot="17511095">
            <a:off x="-729366" y="615437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ข้าวหลามตัด 12">
            <a:extLst>
              <a:ext uri="{FF2B5EF4-FFF2-40B4-BE49-F238E27FC236}">
                <a16:creationId xmlns:a16="http://schemas.microsoft.com/office/drawing/2014/main" id="{0971E19B-D831-454C-B5F4-8989D4189AFE}"/>
              </a:ext>
            </a:extLst>
          </p:cNvPr>
          <p:cNvSpPr/>
          <p:nvPr/>
        </p:nvSpPr>
        <p:spPr>
          <a:xfrm rot="15952154">
            <a:off x="-954250" y="-1354189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ข้าวหลามตัด 13">
            <a:extLst>
              <a:ext uri="{FF2B5EF4-FFF2-40B4-BE49-F238E27FC236}">
                <a16:creationId xmlns:a16="http://schemas.microsoft.com/office/drawing/2014/main" id="{FEBD8133-F25A-4C84-9C64-AB692E2A83EF}"/>
              </a:ext>
            </a:extLst>
          </p:cNvPr>
          <p:cNvSpPr/>
          <p:nvPr/>
        </p:nvSpPr>
        <p:spPr>
          <a:xfrm rot="18084730">
            <a:off x="8825418" y="4880846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ข้าวหลามตัด 14">
            <a:extLst>
              <a:ext uri="{FF2B5EF4-FFF2-40B4-BE49-F238E27FC236}">
                <a16:creationId xmlns:a16="http://schemas.microsoft.com/office/drawing/2014/main" id="{20E6145E-FD14-49A0-B2B2-EAEBAAE8F980}"/>
              </a:ext>
            </a:extLst>
          </p:cNvPr>
          <p:cNvSpPr/>
          <p:nvPr/>
        </p:nvSpPr>
        <p:spPr>
          <a:xfrm rot="16200000">
            <a:off x="11113601" y="5846199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0CDFA480-87CE-4B49-9AE8-586A9990BF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6" name="วงรี 15">
            <a:extLst>
              <a:ext uri="{FF2B5EF4-FFF2-40B4-BE49-F238E27FC236}">
                <a16:creationId xmlns:a16="http://schemas.microsoft.com/office/drawing/2014/main" id="{283361B7-35BA-47A0-8D4C-FB3DA628D9ED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65499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2" decel="6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3121681E-66C0-4500-BC9A-57F7F73224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AE042323-3118-442B-A22B-94B16BDC5E5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835"/>
            <a:ext cx="12192000" cy="7620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7AE012A-C0F7-4F16-A186-E7D1AF5743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402906" y="3728648"/>
            <a:ext cx="2641957" cy="2149892"/>
          </a:xfrm>
          <a:prstGeom prst="rect">
            <a:avLst/>
          </a:prstGeom>
        </p:spPr>
      </p:pic>
      <p:pic>
        <p:nvPicPr>
          <p:cNvPr id="6" name="รูปภาพ 5" descr="รูปภาพประกอบด้วย นาฬิกา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D9F4E09E-5FA0-4712-A702-1743F635B2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377" y="2164862"/>
            <a:ext cx="2762440" cy="2574573"/>
          </a:xfrm>
          <a:prstGeom prst="rect">
            <a:avLst/>
          </a:prstGeom>
        </p:spPr>
      </p:pic>
      <p:grpSp>
        <p:nvGrpSpPr>
          <p:cNvPr id="3" name="กลุ่ม 2">
            <a:extLst>
              <a:ext uri="{FF2B5EF4-FFF2-40B4-BE49-F238E27FC236}">
                <a16:creationId xmlns:a16="http://schemas.microsoft.com/office/drawing/2014/main" id="{51709009-0E92-4141-AA0A-DB17322AFE10}"/>
              </a:ext>
            </a:extLst>
          </p:cNvPr>
          <p:cNvGrpSpPr/>
          <p:nvPr/>
        </p:nvGrpSpPr>
        <p:grpSpPr>
          <a:xfrm>
            <a:off x="1323984" y="1065109"/>
            <a:ext cx="4564901" cy="4774079"/>
            <a:chOff x="1323984" y="1065109"/>
            <a:chExt cx="4564901" cy="4774079"/>
          </a:xfrm>
        </p:grpSpPr>
        <p:pic>
          <p:nvPicPr>
            <p:cNvPr id="8" name="รูปภาพ 7">
              <a:extLst>
                <a:ext uri="{FF2B5EF4-FFF2-40B4-BE49-F238E27FC236}">
                  <a16:creationId xmlns:a16="http://schemas.microsoft.com/office/drawing/2014/main" id="{3DBDE93F-23FF-4C66-818F-CFC953E8A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291" y="1982226"/>
              <a:ext cx="1035594" cy="1035594"/>
            </a:xfrm>
            <a:prstGeom prst="rect">
              <a:avLst/>
            </a:prstGeom>
          </p:spPr>
        </p:pic>
        <p:pic>
          <p:nvPicPr>
            <p:cNvPr id="13" name="รูปภาพ 12">
              <a:extLst>
                <a:ext uri="{FF2B5EF4-FFF2-40B4-BE49-F238E27FC236}">
                  <a16:creationId xmlns:a16="http://schemas.microsoft.com/office/drawing/2014/main" id="{E5E444A9-9712-4B4E-AA04-C9A9665C3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7735" y="3682455"/>
              <a:ext cx="1035594" cy="1035594"/>
            </a:xfrm>
            <a:prstGeom prst="rect">
              <a:avLst/>
            </a:prstGeom>
          </p:spPr>
        </p:pic>
        <p:pic>
          <p:nvPicPr>
            <p:cNvPr id="14" name="รูปภาพ 13">
              <a:extLst>
                <a:ext uri="{FF2B5EF4-FFF2-40B4-BE49-F238E27FC236}">
                  <a16:creationId xmlns:a16="http://schemas.microsoft.com/office/drawing/2014/main" id="{F40C3638-88F6-4FEE-8F0B-1417C36B6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895" y="4803594"/>
              <a:ext cx="1035594" cy="1035594"/>
            </a:xfrm>
            <a:prstGeom prst="rect">
              <a:avLst/>
            </a:prstGeom>
          </p:spPr>
        </p:pic>
        <p:pic>
          <p:nvPicPr>
            <p:cNvPr id="15" name="รูปภาพ 14">
              <a:extLst>
                <a:ext uri="{FF2B5EF4-FFF2-40B4-BE49-F238E27FC236}">
                  <a16:creationId xmlns:a16="http://schemas.microsoft.com/office/drawing/2014/main" id="{77791BA7-BC51-41C7-B4FB-29C391001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3984" y="3682455"/>
              <a:ext cx="1035594" cy="1035594"/>
            </a:xfrm>
            <a:prstGeom prst="rect">
              <a:avLst/>
            </a:prstGeom>
          </p:spPr>
        </p:pic>
        <p:pic>
          <p:nvPicPr>
            <p:cNvPr id="16" name="รูปภาพ 15">
              <a:extLst>
                <a:ext uri="{FF2B5EF4-FFF2-40B4-BE49-F238E27FC236}">
                  <a16:creationId xmlns:a16="http://schemas.microsoft.com/office/drawing/2014/main" id="{FE0997B8-F2A6-4054-8CC4-41FA995B7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9716" y="1982226"/>
              <a:ext cx="1035594" cy="1035594"/>
            </a:xfrm>
            <a:prstGeom prst="rect">
              <a:avLst/>
            </a:prstGeom>
          </p:spPr>
        </p:pic>
        <p:pic>
          <p:nvPicPr>
            <p:cNvPr id="17" name="รูปภาพ 16">
              <a:extLst>
                <a:ext uri="{FF2B5EF4-FFF2-40B4-BE49-F238E27FC236}">
                  <a16:creationId xmlns:a16="http://schemas.microsoft.com/office/drawing/2014/main" id="{B019159B-53CF-4C36-8593-93C1DB554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895" y="1065109"/>
              <a:ext cx="1035594" cy="1035594"/>
            </a:xfrm>
            <a:prstGeom prst="rect">
              <a:avLst/>
            </a:prstGeom>
          </p:spPr>
        </p:pic>
      </p:grpSp>
      <p:grpSp>
        <p:nvGrpSpPr>
          <p:cNvPr id="4" name="กลุ่ม 3">
            <a:extLst>
              <a:ext uri="{FF2B5EF4-FFF2-40B4-BE49-F238E27FC236}">
                <a16:creationId xmlns:a16="http://schemas.microsoft.com/office/drawing/2014/main" id="{E7B043FA-781C-44E0-AEDC-66572DAEB135}"/>
              </a:ext>
            </a:extLst>
          </p:cNvPr>
          <p:cNvGrpSpPr/>
          <p:nvPr/>
        </p:nvGrpSpPr>
        <p:grpSpPr>
          <a:xfrm>
            <a:off x="6954333" y="782677"/>
            <a:ext cx="4473738" cy="2427356"/>
            <a:chOff x="6954333" y="782677"/>
            <a:chExt cx="4473738" cy="2427356"/>
          </a:xfrm>
        </p:grpSpPr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5AEC48A8-E97C-431C-99F8-6962A6C1D719}"/>
                </a:ext>
              </a:extLst>
            </p:cNvPr>
            <p:cNvSpPr txBox="1"/>
            <p:nvPr/>
          </p:nvSpPr>
          <p:spPr>
            <a:xfrm>
              <a:off x="6954333" y="782677"/>
              <a:ext cx="2209259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err="1">
                  <a:latin typeface="Bahnschrift SemiBold" panose="020B0502040204020203" pitchFamily="34" charset="0"/>
                </a:rPr>
                <a:t>DApp</a:t>
              </a:r>
              <a:endParaRPr lang="th-TH" sz="66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18" name="กล่องข้อความ 17">
              <a:extLst>
                <a:ext uri="{FF2B5EF4-FFF2-40B4-BE49-F238E27FC236}">
                  <a16:creationId xmlns:a16="http://schemas.microsoft.com/office/drawing/2014/main" id="{8FB59730-989A-4912-BAC1-67810883E577}"/>
                </a:ext>
              </a:extLst>
            </p:cNvPr>
            <p:cNvSpPr txBox="1"/>
            <p:nvPr/>
          </p:nvSpPr>
          <p:spPr>
            <a:xfrm>
              <a:off x="6954333" y="1640373"/>
              <a:ext cx="447373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latin typeface="Bahnschrift SemiBold" panose="020B0502040204020203" pitchFamily="34" charset="0"/>
                </a:rPr>
                <a:t>Decentralized</a:t>
              </a:r>
              <a:br>
                <a:rPr lang="en-US" sz="4800" dirty="0">
                  <a:latin typeface="Bahnschrift SemiBold" panose="020B0502040204020203" pitchFamily="34" charset="0"/>
                </a:rPr>
              </a:br>
              <a:r>
                <a:rPr lang="en-US" sz="4800" dirty="0">
                  <a:latin typeface="Bahnschrift SemiBold" panose="020B0502040204020203" pitchFamily="34" charset="0"/>
                </a:rPr>
                <a:t>Application</a:t>
              </a:r>
              <a:endParaRPr lang="th-TH" sz="4800" dirty="0">
                <a:latin typeface="Bahnschrift SemiBold" panose="020B0502040204020203" pitchFamily="34" charset="0"/>
              </a:endParaRPr>
            </a:p>
          </p:txBody>
        </p:sp>
      </p:grpSp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A4CD715C-5F97-4741-AE61-25139235A7BE}"/>
              </a:ext>
            </a:extLst>
          </p:cNvPr>
          <p:cNvSpPr/>
          <p:nvPr/>
        </p:nvSpPr>
        <p:spPr>
          <a:xfrm rot="6300000">
            <a:off x="-8192" y="5050799"/>
            <a:ext cx="1389145" cy="1456938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ข้าวหลามตัด 19">
            <a:extLst>
              <a:ext uri="{FF2B5EF4-FFF2-40B4-BE49-F238E27FC236}">
                <a16:creationId xmlns:a16="http://schemas.microsoft.com/office/drawing/2014/main" id="{D8342F79-BCE5-4D27-BFC7-72B3F665BADD}"/>
              </a:ext>
            </a:extLst>
          </p:cNvPr>
          <p:cNvSpPr/>
          <p:nvPr/>
        </p:nvSpPr>
        <p:spPr>
          <a:xfrm rot="7046957">
            <a:off x="-525717" y="5593351"/>
            <a:ext cx="1939524" cy="20341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ข้าวหลามตัด 22">
            <a:extLst>
              <a:ext uri="{FF2B5EF4-FFF2-40B4-BE49-F238E27FC236}">
                <a16:creationId xmlns:a16="http://schemas.microsoft.com/office/drawing/2014/main" id="{855558E0-6E64-44D4-9FD8-F34492267B67}"/>
              </a:ext>
            </a:extLst>
          </p:cNvPr>
          <p:cNvSpPr/>
          <p:nvPr/>
        </p:nvSpPr>
        <p:spPr>
          <a:xfrm rot="3502648">
            <a:off x="9803591" y="-980208"/>
            <a:ext cx="2514792" cy="2637519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ข้าวหลามตัด 23">
            <a:extLst>
              <a:ext uri="{FF2B5EF4-FFF2-40B4-BE49-F238E27FC236}">
                <a16:creationId xmlns:a16="http://schemas.microsoft.com/office/drawing/2014/main" id="{A084ADE0-2544-4642-9721-0894ED983BEC}"/>
              </a:ext>
            </a:extLst>
          </p:cNvPr>
          <p:cNvSpPr/>
          <p:nvPr/>
        </p:nvSpPr>
        <p:spPr>
          <a:xfrm rot="11685430">
            <a:off x="11166572" y="-364969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E1753C40-F950-4B0F-929D-0F8583057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26278BA3-0482-43D8-AC01-91976D142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5108" y="5154903"/>
            <a:ext cx="955781" cy="95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วงรี 24">
            <a:extLst>
              <a:ext uri="{FF2B5EF4-FFF2-40B4-BE49-F238E27FC236}">
                <a16:creationId xmlns:a16="http://schemas.microsoft.com/office/drawing/2014/main" id="{294D664E-8E3A-4535-943D-31825518C5F2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15475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A6A366D8-BC02-483C-B8DD-FA8FA6D8EB8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7D17BB9B-33CD-4495-A928-BB10DCBB476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163612-1EC0-4356-B420-519EE5F51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651816" y="2469636"/>
            <a:ext cx="1660648" cy="1725348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CDF64836-826B-480E-BE68-64C3961C28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239008" y="3566019"/>
            <a:ext cx="1660648" cy="1725348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AF6A3F4B-5727-452A-80F2-380B26C913F7}"/>
              </a:ext>
            </a:extLst>
          </p:cNvPr>
          <p:cNvSpPr txBox="1"/>
          <p:nvPr/>
        </p:nvSpPr>
        <p:spPr>
          <a:xfrm>
            <a:off x="4298071" y="4954870"/>
            <a:ext cx="359585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Bahnschrift SemiBold" panose="020B0502040204020203" pitchFamily="34" charset="0"/>
              </a:rPr>
              <a:t>Validator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9F12A75-51CB-4C30-A0B3-2B4063731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9785" y="1328795"/>
            <a:ext cx="955781" cy="95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FFF367A-E278-4A2C-9ACC-852D29B10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2305" y="642319"/>
            <a:ext cx="555635" cy="55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B00E02CB-17FF-4C15-8929-6FB296862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85566" y="1156272"/>
            <a:ext cx="430140" cy="43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79CB1C39-6AFC-4EFC-90D4-D5C337724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78765" y="2748703"/>
            <a:ext cx="555635" cy="55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8E86FFE6-582C-4583-9543-9F7B63E54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65445" y="2252655"/>
            <a:ext cx="430140" cy="43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CA7E63B6-CD42-40C6-B8A8-A2C087A965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245864" y="4080366"/>
            <a:ext cx="1506368" cy="805907"/>
          </a:xfrm>
          <a:prstGeom prst="rect">
            <a:avLst/>
          </a:prstGeom>
        </p:spPr>
      </p:pic>
      <p:pic>
        <p:nvPicPr>
          <p:cNvPr id="19" name="Picture 3">
            <a:extLst>
              <a:ext uri="{FF2B5EF4-FFF2-40B4-BE49-F238E27FC236}">
                <a16:creationId xmlns:a16="http://schemas.microsoft.com/office/drawing/2014/main" id="{68AEA6EB-786C-4275-BF8D-442D5F6A82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4612409" y="3171926"/>
            <a:ext cx="1525916" cy="665681"/>
          </a:xfrm>
          <a:prstGeom prst="rect">
            <a:avLst/>
          </a:prstGeom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16D35395-4CD8-47CA-945C-C3D1B319C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5106" y="1371342"/>
            <a:ext cx="466171" cy="46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CD1A1CD0-7DCC-40BF-8CDC-F35CB96523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823885" y="3566019"/>
            <a:ext cx="1660648" cy="1725348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E7856DE5-48E3-4441-9CA7-107AC8D03B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706407" y="4258488"/>
            <a:ext cx="1262622" cy="675503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69370F2B-8786-4023-A827-754258BE0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18781" y="2348557"/>
            <a:ext cx="955781" cy="95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9657EA5-9825-4B72-8AB9-F19266DCE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4562" y="1912090"/>
            <a:ext cx="555635" cy="55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ข้าวหลามตัด 27">
            <a:extLst>
              <a:ext uri="{FF2B5EF4-FFF2-40B4-BE49-F238E27FC236}">
                <a16:creationId xmlns:a16="http://schemas.microsoft.com/office/drawing/2014/main" id="{0B107A08-12B4-473B-B0BD-5E19CBC6D696}"/>
              </a:ext>
            </a:extLst>
          </p:cNvPr>
          <p:cNvSpPr/>
          <p:nvPr/>
        </p:nvSpPr>
        <p:spPr>
          <a:xfrm rot="6300000">
            <a:off x="2407624" y="6162924"/>
            <a:ext cx="1389145" cy="1456938"/>
          </a:xfrm>
          <a:prstGeom prst="diamond">
            <a:avLst/>
          </a:prstGeom>
          <a:solidFill>
            <a:srgbClr val="BD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ข้าวหลามตัด 28">
            <a:extLst>
              <a:ext uri="{FF2B5EF4-FFF2-40B4-BE49-F238E27FC236}">
                <a16:creationId xmlns:a16="http://schemas.microsoft.com/office/drawing/2014/main" id="{2EF6AF69-7A37-49C8-8677-500F9829A499}"/>
              </a:ext>
            </a:extLst>
          </p:cNvPr>
          <p:cNvSpPr/>
          <p:nvPr/>
        </p:nvSpPr>
        <p:spPr>
          <a:xfrm rot="7046957">
            <a:off x="1086253" y="6059388"/>
            <a:ext cx="1939524" cy="2034177"/>
          </a:xfrm>
          <a:prstGeom prst="diamond">
            <a:avLst/>
          </a:prstGeom>
          <a:solidFill>
            <a:srgbClr val="00A0D2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ข้าวหลามตัด 29">
            <a:extLst>
              <a:ext uri="{FF2B5EF4-FFF2-40B4-BE49-F238E27FC236}">
                <a16:creationId xmlns:a16="http://schemas.microsoft.com/office/drawing/2014/main" id="{2B19A90A-6C14-4006-A2D7-A33734029452}"/>
              </a:ext>
            </a:extLst>
          </p:cNvPr>
          <p:cNvSpPr/>
          <p:nvPr/>
        </p:nvSpPr>
        <p:spPr>
          <a:xfrm rot="3502648">
            <a:off x="9803591" y="-980208"/>
            <a:ext cx="2514792" cy="2637519"/>
          </a:xfrm>
          <a:prstGeom prst="diamond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ข้าวหลามตัด 30">
            <a:extLst>
              <a:ext uri="{FF2B5EF4-FFF2-40B4-BE49-F238E27FC236}">
                <a16:creationId xmlns:a16="http://schemas.microsoft.com/office/drawing/2014/main" id="{8BB9279D-3616-425F-B6A6-61DCF26A3AEB}"/>
              </a:ext>
            </a:extLst>
          </p:cNvPr>
          <p:cNvSpPr/>
          <p:nvPr/>
        </p:nvSpPr>
        <p:spPr>
          <a:xfrm rot="11685430">
            <a:off x="11166572" y="-364969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56DF5258-B603-43FF-B16E-740D07488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B389DE9C-EAB4-45C7-BD84-3D45F4ED3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61804" y="1861993"/>
            <a:ext cx="655827" cy="6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A663A7B-8A46-4708-84CB-BA6D36972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45923" y="2036401"/>
            <a:ext cx="481041" cy="48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วงรี 31">
            <a:extLst>
              <a:ext uri="{FF2B5EF4-FFF2-40B4-BE49-F238E27FC236}">
                <a16:creationId xmlns:a16="http://schemas.microsoft.com/office/drawing/2014/main" id="{2636DDB5-7E7B-44E2-85DC-13D8424BB444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23704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16000" decel="8400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2.5E-6 0.1016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16000" decel="84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2.5E-6 0.1016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16000" decel="84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2.5E-6 0.10162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16000" decel="84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2.5E-6 0.10162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10000" decel="9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96296E-6 L -3.125E-6 0.1625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2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10000" decel="9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96296E-6 L -3.125E-6 0.1625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2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10000" decel="9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96296E-6 L -3.125E-6 0.1625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2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96296E-6 L -0.00091 0.16018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800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96296E-6 L -0.00091 0.16018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800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96296E-6 L -0.00091 0.16018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8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B92887F4-81F1-410D-B6A1-4D04A48A73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DB5C770D-F561-4A35-9BD5-31308818289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5039AB6-20C5-40F8-846A-D9C4B3DDE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6976" y="3022462"/>
            <a:ext cx="2786487" cy="278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AC751F6-2BF0-4BB1-B96D-B25D5EDAB3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4306246" y="2091366"/>
            <a:ext cx="1284824" cy="577368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21AFDA4-F8E7-4263-83DF-038B7DF32E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5400000">
            <a:off x="1414564" y="2091366"/>
            <a:ext cx="1284824" cy="57736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B7C37A-6518-4DF5-8BDC-056808468C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Strokes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5400000">
            <a:off x="3295751" y="1402779"/>
            <a:ext cx="1284824" cy="577368"/>
          </a:xfrm>
          <a:prstGeom prst="rect">
            <a:avLst/>
          </a:prstGeom>
        </p:spPr>
      </p:pic>
      <p:sp>
        <p:nvSpPr>
          <p:cNvPr id="14" name="ข้าวหลามตัด 13">
            <a:extLst>
              <a:ext uri="{FF2B5EF4-FFF2-40B4-BE49-F238E27FC236}">
                <a16:creationId xmlns:a16="http://schemas.microsoft.com/office/drawing/2014/main" id="{25150E18-F8A9-4EA3-918F-6A43335A7268}"/>
              </a:ext>
            </a:extLst>
          </p:cNvPr>
          <p:cNvSpPr/>
          <p:nvPr/>
        </p:nvSpPr>
        <p:spPr>
          <a:xfrm rot="5886952">
            <a:off x="55834" y="5532803"/>
            <a:ext cx="2699847" cy="28802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ข้าวหลามตัด 12">
            <a:extLst>
              <a:ext uri="{FF2B5EF4-FFF2-40B4-BE49-F238E27FC236}">
                <a16:creationId xmlns:a16="http://schemas.microsoft.com/office/drawing/2014/main" id="{2923D515-3588-4C45-B3FB-EF5B7EFBEA2E}"/>
              </a:ext>
            </a:extLst>
          </p:cNvPr>
          <p:cNvSpPr/>
          <p:nvPr/>
        </p:nvSpPr>
        <p:spPr>
          <a:xfrm rot="4369760">
            <a:off x="75665" y="5556931"/>
            <a:ext cx="1127446" cy="1177363"/>
          </a:xfrm>
          <a:prstGeom prst="diamond">
            <a:avLst/>
          </a:prstGeom>
          <a:solidFill>
            <a:srgbClr val="0304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ข้าวหลามตัด 14">
            <a:extLst>
              <a:ext uri="{FF2B5EF4-FFF2-40B4-BE49-F238E27FC236}">
                <a16:creationId xmlns:a16="http://schemas.microsoft.com/office/drawing/2014/main" id="{47D31117-FACE-4053-A8D3-86321F0A6AE0}"/>
              </a:ext>
            </a:extLst>
          </p:cNvPr>
          <p:cNvSpPr/>
          <p:nvPr/>
        </p:nvSpPr>
        <p:spPr>
          <a:xfrm rot="3502648">
            <a:off x="9396960" y="-1318760"/>
            <a:ext cx="2514792" cy="2637519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D348B7A2-8823-472B-880A-804B53F64196}"/>
              </a:ext>
            </a:extLst>
          </p:cNvPr>
          <p:cNvSpPr/>
          <p:nvPr/>
        </p:nvSpPr>
        <p:spPr>
          <a:xfrm rot="11685430">
            <a:off x="11004526" y="-33631"/>
            <a:ext cx="1506983" cy="1527289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829ED3BF-C778-40E4-A469-839A404B13DE}"/>
              </a:ext>
            </a:extLst>
          </p:cNvPr>
          <p:cNvSpPr/>
          <p:nvPr/>
        </p:nvSpPr>
        <p:spPr>
          <a:xfrm rot="3801841">
            <a:off x="8361" y="286113"/>
            <a:ext cx="647273" cy="618390"/>
          </a:xfrm>
          <a:prstGeom prst="diamond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3A575DE8-DDA7-480C-9413-DA6B5755F3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F84D3B2C-1F41-4CC2-A241-3F324E14BEFC}"/>
              </a:ext>
            </a:extLst>
          </p:cNvPr>
          <p:cNvSpPr txBox="1"/>
          <p:nvPr/>
        </p:nvSpPr>
        <p:spPr>
          <a:xfrm>
            <a:off x="8924403" y="3464671"/>
            <a:ext cx="19303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Baht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7" name="108">
            <a:extLst>
              <a:ext uri="{FF2B5EF4-FFF2-40B4-BE49-F238E27FC236}">
                <a16:creationId xmlns:a16="http://schemas.microsoft.com/office/drawing/2014/main" id="{E68BDCF9-3F35-4E7B-8E1F-E8800AAD1485}"/>
              </a:ext>
            </a:extLst>
          </p:cNvPr>
          <p:cNvSpPr txBox="1"/>
          <p:nvPr/>
        </p:nvSpPr>
        <p:spPr>
          <a:xfrm>
            <a:off x="5924550" y="3471862"/>
            <a:ext cx="30011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108,000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0" name="109">
            <a:extLst>
              <a:ext uri="{FF2B5EF4-FFF2-40B4-BE49-F238E27FC236}">
                <a16:creationId xmlns:a16="http://schemas.microsoft.com/office/drawing/2014/main" id="{C93C558F-D010-47BE-9C81-8BA6EB3376FB}"/>
              </a:ext>
            </a:extLst>
          </p:cNvPr>
          <p:cNvSpPr txBox="1"/>
          <p:nvPr/>
        </p:nvSpPr>
        <p:spPr>
          <a:xfrm>
            <a:off x="5935060" y="3480413"/>
            <a:ext cx="29594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109,000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1" name="1">
            <a:extLst>
              <a:ext uri="{FF2B5EF4-FFF2-40B4-BE49-F238E27FC236}">
                <a16:creationId xmlns:a16="http://schemas.microsoft.com/office/drawing/2014/main" id="{6CE83CBE-22A6-4233-A77D-7FEB143A5C45}"/>
              </a:ext>
            </a:extLst>
          </p:cNvPr>
          <p:cNvSpPr txBox="1"/>
          <p:nvPr/>
        </p:nvSpPr>
        <p:spPr>
          <a:xfrm>
            <a:off x="6107780" y="3478804"/>
            <a:ext cx="28071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110,000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2" name="11">
            <a:extLst>
              <a:ext uri="{FF2B5EF4-FFF2-40B4-BE49-F238E27FC236}">
                <a16:creationId xmlns:a16="http://schemas.microsoft.com/office/drawing/2014/main" id="{6279E346-017E-43E2-991E-8C5701330019}"/>
              </a:ext>
            </a:extLst>
          </p:cNvPr>
          <p:cNvSpPr txBox="1"/>
          <p:nvPr/>
        </p:nvSpPr>
        <p:spPr>
          <a:xfrm>
            <a:off x="6291003" y="3478061"/>
            <a:ext cx="262283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111,000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4" name="12">
            <a:extLst>
              <a:ext uri="{FF2B5EF4-FFF2-40B4-BE49-F238E27FC236}">
                <a16:creationId xmlns:a16="http://schemas.microsoft.com/office/drawing/2014/main" id="{794AA604-2024-4C5A-BB6F-FC81CFB3D78D}"/>
              </a:ext>
            </a:extLst>
          </p:cNvPr>
          <p:cNvSpPr txBox="1"/>
          <p:nvPr/>
        </p:nvSpPr>
        <p:spPr>
          <a:xfrm>
            <a:off x="6125856" y="3470253"/>
            <a:ext cx="27783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112,000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5" name="12">
            <a:extLst>
              <a:ext uri="{FF2B5EF4-FFF2-40B4-BE49-F238E27FC236}">
                <a16:creationId xmlns:a16="http://schemas.microsoft.com/office/drawing/2014/main" id="{A361B125-158D-49EA-A1E8-BD600DCEABB9}"/>
              </a:ext>
            </a:extLst>
          </p:cNvPr>
          <p:cNvSpPr txBox="1"/>
          <p:nvPr/>
        </p:nvSpPr>
        <p:spPr>
          <a:xfrm>
            <a:off x="6115695" y="3475586"/>
            <a:ext cx="27879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113,000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6" name="12">
            <a:extLst>
              <a:ext uri="{FF2B5EF4-FFF2-40B4-BE49-F238E27FC236}">
                <a16:creationId xmlns:a16="http://schemas.microsoft.com/office/drawing/2014/main" id="{D92DD8EF-19D1-4780-8EC8-E816AB9715A9}"/>
              </a:ext>
            </a:extLst>
          </p:cNvPr>
          <p:cNvSpPr txBox="1"/>
          <p:nvPr/>
        </p:nvSpPr>
        <p:spPr>
          <a:xfrm>
            <a:off x="6105535" y="3475586"/>
            <a:ext cx="28216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114,000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7" name="12">
            <a:extLst>
              <a:ext uri="{FF2B5EF4-FFF2-40B4-BE49-F238E27FC236}">
                <a16:creationId xmlns:a16="http://schemas.microsoft.com/office/drawing/2014/main" id="{6EE5634A-22EB-45EA-8E34-B2A0B166D6E2}"/>
              </a:ext>
            </a:extLst>
          </p:cNvPr>
          <p:cNvSpPr txBox="1"/>
          <p:nvPr/>
        </p:nvSpPr>
        <p:spPr>
          <a:xfrm>
            <a:off x="6115696" y="3473505"/>
            <a:ext cx="28007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115,000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8" name="วงรี 27">
            <a:extLst>
              <a:ext uri="{FF2B5EF4-FFF2-40B4-BE49-F238E27FC236}">
                <a16:creationId xmlns:a16="http://schemas.microsoft.com/office/drawing/2014/main" id="{7E0C28E8-8E70-4BEC-9241-EB1E328290D5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12435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47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00"/>
                            </p:stCondLst>
                            <p:childTnLst>
                              <p:par>
                                <p:cTn id="86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20" grpId="0"/>
      <p:bldP spid="20" grpId="1"/>
      <p:bldP spid="21" grpId="0"/>
      <p:bldP spid="21" grpId="2"/>
      <p:bldP spid="22" grpId="0"/>
      <p:bldP spid="22" grpId="1"/>
      <p:bldP spid="24" grpId="0"/>
      <p:bldP spid="24" grpId="1"/>
      <p:bldP spid="25" grpId="0"/>
      <p:bldP spid="25" grpId="1"/>
      <p:bldP spid="26" grpId="0"/>
      <p:bldP spid="26" grpId="1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9582516B-11E9-4860-9856-49B4711DBE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2CAE39AC-8105-4FDA-9731-5438FFE7E8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40000395-D9A9-4E6C-93EE-B918947E019A}"/>
              </a:ext>
            </a:extLst>
          </p:cNvPr>
          <p:cNvGrpSpPr/>
          <p:nvPr/>
        </p:nvGrpSpPr>
        <p:grpSpPr>
          <a:xfrm>
            <a:off x="857097" y="2534921"/>
            <a:ext cx="3026693" cy="3243643"/>
            <a:chOff x="1376412" y="2595156"/>
            <a:chExt cx="3026693" cy="3243643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3E8FA6F-6C51-4B39-8FF3-B30E59D97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54843" y="2595156"/>
              <a:ext cx="2461531" cy="1667688"/>
            </a:xfrm>
            <a:prstGeom prst="rect">
              <a:avLst/>
            </a:prstGeom>
          </p:spPr>
        </p:pic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F797BD2C-3D18-4321-AA09-8D69D5D3D776}"/>
                </a:ext>
              </a:extLst>
            </p:cNvPr>
            <p:cNvSpPr txBox="1"/>
            <p:nvPr/>
          </p:nvSpPr>
          <p:spPr>
            <a:xfrm>
              <a:off x="1376412" y="5130913"/>
              <a:ext cx="30266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Bahnschrift SemiBold" panose="020B0502040204020203" pitchFamily="34" charset="0"/>
                </a:rPr>
                <a:t>Finance</a:t>
              </a:r>
              <a:endParaRPr lang="th-TH" sz="4000" dirty="0">
                <a:latin typeface="Bahnschrift SemiBold" panose="020B0502040204020203" pitchFamily="34" charset="0"/>
              </a:endParaRPr>
            </a:p>
          </p:txBody>
        </p:sp>
      </p:grpSp>
      <p:grpSp>
        <p:nvGrpSpPr>
          <p:cNvPr id="3" name="กลุ่ม 2">
            <a:extLst>
              <a:ext uri="{FF2B5EF4-FFF2-40B4-BE49-F238E27FC236}">
                <a16:creationId xmlns:a16="http://schemas.microsoft.com/office/drawing/2014/main" id="{F370B8C1-2B2C-45FC-ABC3-5AF21D5FA0E8}"/>
              </a:ext>
            </a:extLst>
          </p:cNvPr>
          <p:cNvGrpSpPr/>
          <p:nvPr/>
        </p:nvGrpSpPr>
        <p:grpSpPr>
          <a:xfrm>
            <a:off x="3833213" y="2077437"/>
            <a:ext cx="4261027" cy="3701129"/>
            <a:chOff x="4352528" y="2137672"/>
            <a:chExt cx="4261027" cy="370112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20FAC6-4A18-4832-B63C-7BB609F3D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5191715" y="2137672"/>
              <a:ext cx="2582655" cy="2582655"/>
            </a:xfrm>
            <a:prstGeom prst="rect">
              <a:avLst/>
            </a:prstGeom>
          </p:spPr>
        </p:pic>
        <p:sp>
          <p:nvSpPr>
            <p:cNvPr id="8" name="กล่องข้อความ 7">
              <a:extLst>
                <a:ext uri="{FF2B5EF4-FFF2-40B4-BE49-F238E27FC236}">
                  <a16:creationId xmlns:a16="http://schemas.microsoft.com/office/drawing/2014/main" id="{05D1B495-4669-40BC-9C0C-F6C3EC5A41AC}"/>
                </a:ext>
              </a:extLst>
            </p:cNvPr>
            <p:cNvSpPr txBox="1"/>
            <p:nvPr/>
          </p:nvSpPr>
          <p:spPr>
            <a:xfrm>
              <a:off x="4352528" y="5130915"/>
              <a:ext cx="42610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Bahnschrift SemiBold" panose="020B0502040204020203" pitchFamily="34" charset="0"/>
                </a:rPr>
                <a:t>Marketplace</a:t>
              </a:r>
              <a:endParaRPr lang="th-TH" sz="4000" dirty="0">
                <a:latin typeface="Bahnschrift SemiBold" panose="020B0502040204020203" pitchFamily="34" charset="0"/>
              </a:endParaRPr>
            </a:p>
          </p:txBody>
        </p:sp>
      </p:grpSp>
      <p:grpSp>
        <p:nvGrpSpPr>
          <p:cNvPr id="15" name="กลุ่ม 14">
            <a:extLst>
              <a:ext uri="{FF2B5EF4-FFF2-40B4-BE49-F238E27FC236}">
                <a16:creationId xmlns:a16="http://schemas.microsoft.com/office/drawing/2014/main" id="{5589EC13-33FD-46CB-BC83-2ADF70B31B20}"/>
              </a:ext>
            </a:extLst>
          </p:cNvPr>
          <p:cNvGrpSpPr/>
          <p:nvPr/>
        </p:nvGrpSpPr>
        <p:grpSpPr>
          <a:xfrm>
            <a:off x="7462235" y="1207536"/>
            <a:ext cx="4261027" cy="4571029"/>
            <a:chOff x="7981550" y="1267771"/>
            <a:chExt cx="4261027" cy="4571029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033925DF-EFDD-48CE-A8EB-1FC979987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059518" y="1267771"/>
              <a:ext cx="2105093" cy="3226196"/>
            </a:xfrm>
            <a:prstGeom prst="rect">
              <a:avLst/>
            </a:prstGeom>
          </p:spPr>
        </p:pic>
        <p:sp>
          <p:nvSpPr>
            <p:cNvPr id="9" name="กล่องข้อความ 8">
              <a:extLst>
                <a:ext uri="{FF2B5EF4-FFF2-40B4-BE49-F238E27FC236}">
                  <a16:creationId xmlns:a16="http://schemas.microsoft.com/office/drawing/2014/main" id="{5BC5F3AA-A963-4DDA-908C-AA1FB7D7B087}"/>
                </a:ext>
              </a:extLst>
            </p:cNvPr>
            <p:cNvSpPr txBox="1"/>
            <p:nvPr/>
          </p:nvSpPr>
          <p:spPr>
            <a:xfrm>
              <a:off x="7981550" y="5130914"/>
              <a:ext cx="42610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Bahnschrift SemiBold" panose="020B0502040204020203" pitchFamily="34" charset="0"/>
                </a:rPr>
                <a:t>Game</a:t>
              </a:r>
              <a:endParaRPr lang="th-TH" sz="4000" dirty="0">
                <a:latin typeface="Bahnschrift SemiBold" panose="020B0502040204020203" pitchFamily="34" charset="0"/>
              </a:endParaRPr>
            </a:p>
          </p:txBody>
        </p:sp>
      </p:grp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38309F52-C4A3-466E-A642-802D646280CF}"/>
              </a:ext>
            </a:extLst>
          </p:cNvPr>
          <p:cNvSpPr/>
          <p:nvPr/>
        </p:nvSpPr>
        <p:spPr>
          <a:xfrm>
            <a:off x="11146605" y="5213225"/>
            <a:ext cx="1389145" cy="1456938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09332082-A27C-4A94-8C90-6EE943F874CB}"/>
              </a:ext>
            </a:extLst>
          </p:cNvPr>
          <p:cNvSpPr/>
          <p:nvPr/>
        </p:nvSpPr>
        <p:spPr>
          <a:xfrm rot="746957">
            <a:off x="10629080" y="5755777"/>
            <a:ext cx="1939524" cy="20341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1BEA4B8C-0648-4AE4-924F-7C4075F4210A}"/>
              </a:ext>
            </a:extLst>
          </p:cNvPr>
          <p:cNvSpPr/>
          <p:nvPr/>
        </p:nvSpPr>
        <p:spPr>
          <a:xfrm rot="3502648">
            <a:off x="-534370" y="-997197"/>
            <a:ext cx="2514792" cy="2637519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34C2699D-7D53-45C1-A65C-6DAD0221E4DC}"/>
              </a:ext>
            </a:extLst>
          </p:cNvPr>
          <p:cNvSpPr/>
          <p:nvPr/>
        </p:nvSpPr>
        <p:spPr>
          <a:xfrm rot="11685430">
            <a:off x="1026761" y="-486496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8EE1440B-0D47-42EC-A699-D7CD2B3403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0" name="วงรี 19">
            <a:extLst>
              <a:ext uri="{FF2B5EF4-FFF2-40B4-BE49-F238E27FC236}">
                <a16:creationId xmlns:a16="http://schemas.microsoft.com/office/drawing/2014/main" id="{E79F366A-FC0E-43C6-B43B-B06F09C905B0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2" name="รูปภาพ 11" descr="รูปภาพประกอบด้วย บุคคล, ในอาคาร, อ่อนวัย, สีเข้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C3D8177-46DD-4DDB-AB57-420CF8F1C1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47349" y="5213225"/>
            <a:ext cx="1280104" cy="148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05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654BD17A-1305-4198-BD55-4267F1A043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2F9D3256-48A6-43EE-B623-805374FACB9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FC09307-323A-480E-AA2B-60B6DC138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893" y="763073"/>
            <a:ext cx="5704115" cy="189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intop screenshot">
            <a:extLst>
              <a:ext uri="{FF2B5EF4-FFF2-40B4-BE49-F238E27FC236}">
                <a16:creationId xmlns:a16="http://schemas.microsoft.com/office/drawing/2014/main" id="{A9CD939F-5CF2-49BA-8417-3B7378FE2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660" y="2863939"/>
            <a:ext cx="5936302" cy="2815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CE55978A-E407-400D-9568-3E742BB6CC28}"/>
              </a:ext>
            </a:extLst>
          </p:cNvPr>
          <p:cNvSpPr txBox="1"/>
          <p:nvPr/>
        </p:nvSpPr>
        <p:spPr>
          <a:xfrm>
            <a:off x="7248178" y="763073"/>
            <a:ext cx="35621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COINTOP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9DE6B2A0-12B2-4A8D-82D4-4C41825B92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880" y="3198686"/>
            <a:ext cx="1903564" cy="1903564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7A97F699-6EDA-4743-93AF-7360E1BF9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98444" y="3173315"/>
            <a:ext cx="1693410" cy="169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4E722282-6470-4E85-971D-9CB090A30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662" y="5018354"/>
            <a:ext cx="1295811" cy="1295811"/>
          </a:xfrm>
          <a:prstGeom prst="rect">
            <a:avLst/>
          </a:prstGeom>
        </p:spPr>
      </p:pic>
      <p:sp>
        <p:nvSpPr>
          <p:cNvPr id="13" name="ข้าวหลามตัด 12">
            <a:extLst>
              <a:ext uri="{FF2B5EF4-FFF2-40B4-BE49-F238E27FC236}">
                <a16:creationId xmlns:a16="http://schemas.microsoft.com/office/drawing/2014/main" id="{FCDDFC15-848E-4B39-9748-AE985776C0D5}"/>
              </a:ext>
            </a:extLst>
          </p:cNvPr>
          <p:cNvSpPr/>
          <p:nvPr/>
        </p:nvSpPr>
        <p:spPr>
          <a:xfrm>
            <a:off x="11290661" y="5261684"/>
            <a:ext cx="1389145" cy="1456938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ข้าวหลามตัด 13">
            <a:extLst>
              <a:ext uri="{FF2B5EF4-FFF2-40B4-BE49-F238E27FC236}">
                <a16:creationId xmlns:a16="http://schemas.microsoft.com/office/drawing/2014/main" id="{6270C5C3-D4AF-4903-BA29-D9C99BE06D77}"/>
              </a:ext>
            </a:extLst>
          </p:cNvPr>
          <p:cNvSpPr/>
          <p:nvPr/>
        </p:nvSpPr>
        <p:spPr>
          <a:xfrm rot="746957">
            <a:off x="10446199" y="5934830"/>
            <a:ext cx="1939524" cy="20341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8B33F3C1-BE44-46EB-B279-746F046E9597}"/>
              </a:ext>
            </a:extLst>
          </p:cNvPr>
          <p:cNvSpPr/>
          <p:nvPr/>
        </p:nvSpPr>
        <p:spPr>
          <a:xfrm rot="3502648">
            <a:off x="-1168856" y="4995405"/>
            <a:ext cx="2514792" cy="2637519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8AEBED57-804B-428D-9ED5-127574580AB0}"/>
              </a:ext>
            </a:extLst>
          </p:cNvPr>
          <p:cNvSpPr/>
          <p:nvPr/>
        </p:nvSpPr>
        <p:spPr>
          <a:xfrm rot="11685430">
            <a:off x="-506003" y="4400896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24781147-CDA3-4150-A11B-34C2A6BD94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FC22C382-B03B-4CDE-B7D0-7941279AB630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78089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BE7D5512-61CB-4CD2-AE53-BB25FA209C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0" cy="7620000"/>
          </a:xfrm>
          <a:prstGeom prst="rect">
            <a:avLst/>
          </a:prstGeom>
        </p:spPr>
      </p:pic>
      <p:sp>
        <p:nvSpPr>
          <p:cNvPr id="3" name="รูปแบบอิสระ: รูปร่าง 2">
            <a:extLst>
              <a:ext uri="{FF2B5EF4-FFF2-40B4-BE49-F238E27FC236}">
                <a16:creationId xmlns:a16="http://schemas.microsoft.com/office/drawing/2014/main" id="{21602516-6652-47E1-B4D8-BC32A2837222}"/>
              </a:ext>
            </a:extLst>
          </p:cNvPr>
          <p:cNvSpPr/>
          <p:nvPr/>
        </p:nvSpPr>
        <p:spPr>
          <a:xfrm>
            <a:off x="8367764" y="5023413"/>
            <a:ext cx="2767813" cy="1944546"/>
          </a:xfrm>
          <a:custGeom>
            <a:avLst/>
            <a:gdLst>
              <a:gd name="connsiteX0" fmla="*/ 732 w 2767813"/>
              <a:gd name="connsiteY0" fmla="*/ 1944546 h 1944546"/>
              <a:gd name="connsiteX1" fmla="*/ 417421 w 2767813"/>
              <a:gd name="connsiteY1" fmla="*/ 1296364 h 1944546"/>
              <a:gd name="connsiteX2" fmla="*/ 2547163 w 2767813"/>
              <a:gd name="connsiteY2" fmla="*/ 1099595 h 1944546"/>
              <a:gd name="connsiteX3" fmla="*/ 2593461 w 2767813"/>
              <a:gd name="connsiteY3" fmla="*/ 0 h 1944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7813" h="1944546">
                <a:moveTo>
                  <a:pt x="732" y="1944546"/>
                </a:moveTo>
                <a:cubicBezTo>
                  <a:pt x="-3126" y="1690867"/>
                  <a:pt x="-6984" y="1437189"/>
                  <a:pt x="417421" y="1296364"/>
                </a:cubicBezTo>
                <a:cubicBezTo>
                  <a:pt x="841826" y="1155539"/>
                  <a:pt x="2184490" y="1315656"/>
                  <a:pt x="2547163" y="1099595"/>
                </a:cubicBezTo>
                <a:cubicBezTo>
                  <a:pt x="2909836" y="883534"/>
                  <a:pt x="2751648" y="441767"/>
                  <a:pt x="2593461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รูปแบบอิสระ: รูปร่าง 1">
            <a:extLst>
              <a:ext uri="{FF2B5EF4-FFF2-40B4-BE49-F238E27FC236}">
                <a16:creationId xmlns:a16="http://schemas.microsoft.com/office/drawing/2014/main" id="{BD4DC350-94EE-467E-9883-DCE5378D3CED}"/>
              </a:ext>
            </a:extLst>
          </p:cNvPr>
          <p:cNvSpPr/>
          <p:nvPr/>
        </p:nvSpPr>
        <p:spPr>
          <a:xfrm>
            <a:off x="1169043" y="-81023"/>
            <a:ext cx="2222479" cy="2777924"/>
          </a:xfrm>
          <a:custGeom>
            <a:avLst/>
            <a:gdLst>
              <a:gd name="connsiteX0" fmla="*/ 0 w 2222479"/>
              <a:gd name="connsiteY0" fmla="*/ 2777924 h 2777924"/>
              <a:gd name="connsiteX1" fmla="*/ 578734 w 2222479"/>
              <a:gd name="connsiteY1" fmla="*/ 1527858 h 2777924"/>
              <a:gd name="connsiteX2" fmla="*/ 2164466 w 2222479"/>
              <a:gd name="connsiteY2" fmla="*/ 1226917 h 2777924"/>
              <a:gd name="connsiteX3" fmla="*/ 1724628 w 2222479"/>
              <a:gd name="connsiteY3" fmla="*/ 0 h 2777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479" h="2777924">
                <a:moveTo>
                  <a:pt x="0" y="2777924"/>
                </a:moveTo>
                <a:cubicBezTo>
                  <a:pt x="108995" y="2282141"/>
                  <a:pt x="217990" y="1786359"/>
                  <a:pt x="578734" y="1527858"/>
                </a:cubicBezTo>
                <a:cubicBezTo>
                  <a:pt x="939478" y="1269357"/>
                  <a:pt x="1973484" y="1481560"/>
                  <a:pt x="2164466" y="1226917"/>
                </a:cubicBezTo>
                <a:cubicBezTo>
                  <a:pt x="2355448" y="972274"/>
                  <a:pt x="2040038" y="486137"/>
                  <a:pt x="1724628" y="0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2CECEC54-1604-476C-BD72-2E4AAED1215F}"/>
              </a:ext>
            </a:extLst>
          </p:cNvPr>
          <p:cNvSpPr txBox="1"/>
          <p:nvPr/>
        </p:nvSpPr>
        <p:spPr>
          <a:xfrm>
            <a:off x="4161837" y="2875002"/>
            <a:ext cx="46342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0" i="0">
                <a:effectLst/>
                <a:latin typeface="Bahnschrift SemiBold" panose="020B0502040204020203" pitchFamily="34" charset="0"/>
              </a:rPr>
              <a:t>Blockchain</a:t>
            </a:r>
            <a:endParaRPr lang="en-US" sz="5400" b="0" i="0">
              <a:effectLst/>
              <a:latin typeface="Bahnschrift SemiBold" panose="020B0502040204020203" pitchFamily="34" charset="0"/>
            </a:endParaRPr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8AB99650-51F6-4DD0-B14D-0761E820FEFE}"/>
              </a:ext>
            </a:extLst>
          </p:cNvPr>
          <p:cNvSpPr/>
          <p:nvPr/>
        </p:nvSpPr>
        <p:spPr>
          <a:xfrm>
            <a:off x="10452421" y="3016661"/>
            <a:ext cx="3479157" cy="3586695"/>
          </a:xfrm>
          <a:prstGeom prst="diamond">
            <a:avLst/>
          </a:prstGeom>
          <a:solidFill>
            <a:srgbClr val="00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DA5B007B-0082-4E7C-8FF2-7F3F3D7B2B99}"/>
              </a:ext>
            </a:extLst>
          </p:cNvPr>
          <p:cNvSpPr/>
          <p:nvPr/>
        </p:nvSpPr>
        <p:spPr>
          <a:xfrm>
            <a:off x="10791899" y="3241243"/>
            <a:ext cx="680977" cy="714210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B11BAD43-355F-46E8-B1A5-D089427F1D0B}"/>
              </a:ext>
            </a:extLst>
          </p:cNvPr>
          <p:cNvSpPr/>
          <p:nvPr/>
        </p:nvSpPr>
        <p:spPr>
          <a:xfrm>
            <a:off x="11384090" y="3103217"/>
            <a:ext cx="428264" cy="449164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ข้าวหลามตัด 19">
            <a:extLst>
              <a:ext uri="{FF2B5EF4-FFF2-40B4-BE49-F238E27FC236}">
                <a16:creationId xmlns:a16="http://schemas.microsoft.com/office/drawing/2014/main" id="{3CAA14E6-C559-47F4-867F-C58F58FC26B1}"/>
              </a:ext>
            </a:extLst>
          </p:cNvPr>
          <p:cNvSpPr/>
          <p:nvPr/>
        </p:nvSpPr>
        <p:spPr>
          <a:xfrm>
            <a:off x="-2434893" y="1198670"/>
            <a:ext cx="4869785" cy="5020306"/>
          </a:xfrm>
          <a:prstGeom prst="diamond">
            <a:avLst/>
          </a:prstGeom>
          <a:solidFill>
            <a:srgbClr val="0034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ข้าวหลามตัด 20">
            <a:extLst>
              <a:ext uri="{FF2B5EF4-FFF2-40B4-BE49-F238E27FC236}">
                <a16:creationId xmlns:a16="http://schemas.microsoft.com/office/drawing/2014/main" id="{E37CFD49-7429-4E38-A463-094FD5D37D93}"/>
              </a:ext>
            </a:extLst>
          </p:cNvPr>
          <p:cNvSpPr/>
          <p:nvPr/>
        </p:nvSpPr>
        <p:spPr>
          <a:xfrm>
            <a:off x="-1247908" y="4070844"/>
            <a:ext cx="2495813" cy="2617613"/>
          </a:xfrm>
          <a:prstGeom prst="diamond">
            <a:avLst/>
          </a:prstGeom>
          <a:solidFill>
            <a:schemeClr val="accent2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ข้าวหลามตัด 21">
            <a:extLst>
              <a:ext uri="{FF2B5EF4-FFF2-40B4-BE49-F238E27FC236}">
                <a16:creationId xmlns:a16="http://schemas.microsoft.com/office/drawing/2014/main" id="{45C0ED83-A7AC-4029-B7EB-858637FFE44A}"/>
              </a:ext>
            </a:extLst>
          </p:cNvPr>
          <p:cNvSpPr/>
          <p:nvPr/>
        </p:nvSpPr>
        <p:spPr>
          <a:xfrm>
            <a:off x="327258" y="5659330"/>
            <a:ext cx="2312952" cy="2384444"/>
          </a:xfrm>
          <a:prstGeom prst="diamon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ข้าวหลามตัด 22">
            <a:extLst>
              <a:ext uri="{FF2B5EF4-FFF2-40B4-BE49-F238E27FC236}">
                <a16:creationId xmlns:a16="http://schemas.microsoft.com/office/drawing/2014/main" id="{ED5979B7-5788-44DC-A178-84A773452366}"/>
              </a:ext>
            </a:extLst>
          </p:cNvPr>
          <p:cNvSpPr/>
          <p:nvPr/>
        </p:nvSpPr>
        <p:spPr>
          <a:xfrm>
            <a:off x="6478979" y="-1492278"/>
            <a:ext cx="2845682" cy="2984556"/>
          </a:xfrm>
          <a:prstGeom prst="diamond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D584F414-D257-4975-A6C8-7F6FD553BD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4" name="วงรี 13">
            <a:extLst>
              <a:ext uri="{FF2B5EF4-FFF2-40B4-BE49-F238E27FC236}">
                <a16:creationId xmlns:a16="http://schemas.microsoft.com/office/drawing/2014/main" id="{9912FF55-FD5D-4598-95F8-BA7579474979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5" name="รูปภาพ 14" descr="รูปภาพประกอบด้วย บุคคล, สีเข้ม, ทำท่าทา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5F57301D-CE85-474F-99F6-D86BF62A4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4641" y="5187137"/>
            <a:ext cx="1422106" cy="149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73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2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82E8937-A4C5-4D39-AEE3-E269BA14E5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E5C4BC0C-E6E7-47DB-9694-213EC0AE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2050" name="Picture 2" descr="Ethereum] ตอนที่ 1 : ติดตั้งเครื่องให้พร้อมเขียนภาษา Solidity ด้วย VSCode,  Truffle, Infura และ Ganache | by Methus Kaewsaikao | Medium">
            <a:extLst>
              <a:ext uri="{FF2B5EF4-FFF2-40B4-BE49-F238E27FC236}">
                <a16:creationId xmlns:a16="http://schemas.microsoft.com/office/drawing/2014/main" id="{80BE09CB-5500-4BCE-BB92-71A1894FE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658" y="1640341"/>
            <a:ext cx="4270828" cy="293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6810D0E9-2DDF-482E-9C46-7AD5D7B033B0}"/>
              </a:ext>
            </a:extLst>
          </p:cNvPr>
          <p:cNvGrpSpPr/>
          <p:nvPr/>
        </p:nvGrpSpPr>
        <p:grpSpPr>
          <a:xfrm>
            <a:off x="1600202" y="2336175"/>
            <a:ext cx="4514850" cy="1828800"/>
            <a:chOff x="1600202" y="2336175"/>
            <a:chExt cx="4514850" cy="18288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A58AC71-C2AD-4362-A560-540E1481F1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2" y="2924316"/>
              <a:ext cx="2686050" cy="1009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Pin di Logo &amp;amp; Typography">
              <a:extLst>
                <a:ext uri="{FF2B5EF4-FFF2-40B4-BE49-F238E27FC236}">
                  <a16:creationId xmlns:a16="http://schemas.microsoft.com/office/drawing/2014/main" id="{2FC10091-0FAE-4C1F-B2C7-8BB7C6B201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6252" y="2336175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ข้าวหลามตัด 8">
            <a:extLst>
              <a:ext uri="{FF2B5EF4-FFF2-40B4-BE49-F238E27FC236}">
                <a16:creationId xmlns:a16="http://schemas.microsoft.com/office/drawing/2014/main" id="{F60135ED-FEC7-48F7-BAF8-11ADE1D51C33}"/>
              </a:ext>
            </a:extLst>
          </p:cNvPr>
          <p:cNvSpPr/>
          <p:nvPr/>
        </p:nvSpPr>
        <p:spPr>
          <a:xfrm rot="16200000">
            <a:off x="10564270" y="1936640"/>
            <a:ext cx="5656778" cy="5852927"/>
          </a:xfrm>
          <a:prstGeom prst="diamond">
            <a:avLst/>
          </a:prstGeom>
          <a:solidFill>
            <a:srgbClr val="0077B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ข้าวหลามตัด 9">
            <a:extLst>
              <a:ext uri="{FF2B5EF4-FFF2-40B4-BE49-F238E27FC236}">
                <a16:creationId xmlns:a16="http://schemas.microsoft.com/office/drawing/2014/main" id="{758F689D-ECA6-4B3B-AC92-3C2319C7DB8D}"/>
              </a:ext>
            </a:extLst>
          </p:cNvPr>
          <p:cNvSpPr/>
          <p:nvPr/>
        </p:nvSpPr>
        <p:spPr>
          <a:xfrm rot="16200000">
            <a:off x="10618029" y="4770516"/>
            <a:ext cx="2341413" cy="2372962"/>
          </a:xfrm>
          <a:prstGeom prst="diamond">
            <a:avLst/>
          </a:prstGeom>
          <a:solidFill>
            <a:srgbClr val="003459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ข้าวหลามตัด 12">
            <a:extLst>
              <a:ext uri="{FF2B5EF4-FFF2-40B4-BE49-F238E27FC236}">
                <a16:creationId xmlns:a16="http://schemas.microsoft.com/office/drawing/2014/main" id="{7C3494B3-FB58-4FE4-A4F8-E49B0D5DF4DA}"/>
              </a:ext>
            </a:extLst>
          </p:cNvPr>
          <p:cNvSpPr/>
          <p:nvPr/>
        </p:nvSpPr>
        <p:spPr>
          <a:xfrm>
            <a:off x="-1267106" y="1435261"/>
            <a:ext cx="2406178" cy="2325654"/>
          </a:xfrm>
          <a:prstGeom prst="diamond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949760F9-9ADF-4920-AC65-50A7E93F7DCC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4" name="วงรี 13">
            <a:extLst>
              <a:ext uri="{FF2B5EF4-FFF2-40B4-BE49-F238E27FC236}">
                <a16:creationId xmlns:a16="http://schemas.microsoft.com/office/drawing/2014/main" id="{9C086479-812F-4647-B3D4-510B2E6E6F05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99780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xit" presetSubtype="8" accel="74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xit" presetSubtype="2" accel="74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AF356FE6-210A-479E-A6F6-D7A055D4B8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3D928118-A18D-43F0-A73D-39A30620402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AA631A8C-F6C5-4F8E-A313-92D21022D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681763" y="-1415190"/>
            <a:ext cx="1919536" cy="3490066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390508A-3484-4F83-8D58-364FB9A58D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8900262" y="-1472340"/>
            <a:ext cx="1791836" cy="3656809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2A77656-DCE8-4E9A-999A-C499333E42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7220882" y="808275"/>
            <a:ext cx="1376195" cy="1376195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FA79E35-58D9-4BB3-9F29-E70072A201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066233" y="808274"/>
            <a:ext cx="1376195" cy="1376195"/>
          </a:xfrm>
          <a:prstGeom prst="rect">
            <a:avLst/>
          </a:prstGeom>
        </p:spPr>
      </p:pic>
      <p:sp>
        <p:nvSpPr>
          <p:cNvPr id="14" name="ข้าวหลามตัด 13">
            <a:extLst>
              <a:ext uri="{FF2B5EF4-FFF2-40B4-BE49-F238E27FC236}">
                <a16:creationId xmlns:a16="http://schemas.microsoft.com/office/drawing/2014/main" id="{748DDC49-72A3-4105-BEF1-2D0778C8358E}"/>
              </a:ext>
            </a:extLst>
          </p:cNvPr>
          <p:cNvSpPr/>
          <p:nvPr/>
        </p:nvSpPr>
        <p:spPr>
          <a:xfrm rot="16200000">
            <a:off x="652225" y="-1373569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ข้าวหลามตัด 14">
            <a:extLst>
              <a:ext uri="{FF2B5EF4-FFF2-40B4-BE49-F238E27FC236}">
                <a16:creationId xmlns:a16="http://schemas.microsoft.com/office/drawing/2014/main" id="{D59976EE-4D56-4BA7-8752-5105ABC0A17A}"/>
              </a:ext>
            </a:extLst>
          </p:cNvPr>
          <p:cNvSpPr/>
          <p:nvPr/>
        </p:nvSpPr>
        <p:spPr>
          <a:xfrm rot="15952154">
            <a:off x="10163113" y="4352659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25778FF8-8CA5-43D1-BED4-AAEAAC993FA4}"/>
              </a:ext>
            </a:extLst>
          </p:cNvPr>
          <p:cNvSpPr/>
          <p:nvPr/>
        </p:nvSpPr>
        <p:spPr>
          <a:xfrm rot="18084730">
            <a:off x="121159" y="5065505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832E13BA-11D3-4FD9-B797-BF9B74B11E56}"/>
              </a:ext>
            </a:extLst>
          </p:cNvPr>
          <p:cNvSpPr/>
          <p:nvPr/>
        </p:nvSpPr>
        <p:spPr>
          <a:xfrm rot="16200000">
            <a:off x="2409342" y="6030858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61EBA958-77A0-4B5F-8528-807201ACF6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22" name="รูปภาพ 21" descr="รูปภาพประกอบด้วย ข้อความ, iPod, อุปกรณ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93FB0BC-7E0A-457C-AA29-0711E2D4BD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079" y="2184469"/>
            <a:ext cx="3429000" cy="3429000"/>
          </a:xfrm>
          <a:prstGeom prst="rect">
            <a:avLst/>
          </a:prstGeom>
        </p:spPr>
      </p:pic>
      <p:sp>
        <p:nvSpPr>
          <p:cNvPr id="18" name="วงรี 17">
            <a:extLst>
              <a:ext uri="{FF2B5EF4-FFF2-40B4-BE49-F238E27FC236}">
                <a16:creationId xmlns:a16="http://schemas.microsoft.com/office/drawing/2014/main" id="{ED439EA8-2119-48DE-9049-5C51C70B1359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97134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D56CB51E-98DD-41AF-919A-7E0D7B7339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011B711C-F691-45DA-BE44-99FA4A2AC9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24" name="รูปแบบอิสระ: รูปร่าง 23">
            <a:extLst>
              <a:ext uri="{FF2B5EF4-FFF2-40B4-BE49-F238E27FC236}">
                <a16:creationId xmlns:a16="http://schemas.microsoft.com/office/drawing/2014/main" id="{ABF8D48E-2AD4-44DC-BE8D-8696ABADFC9D}"/>
              </a:ext>
            </a:extLst>
          </p:cNvPr>
          <p:cNvSpPr/>
          <p:nvPr/>
        </p:nvSpPr>
        <p:spPr>
          <a:xfrm>
            <a:off x="8530541" y="-138896"/>
            <a:ext cx="3268297" cy="4097438"/>
          </a:xfrm>
          <a:custGeom>
            <a:avLst/>
            <a:gdLst>
              <a:gd name="connsiteX0" fmla="*/ 0 w 3119436"/>
              <a:gd name="connsiteY0" fmla="*/ 0 h 3832299"/>
              <a:gd name="connsiteX1" fmla="*/ 787078 w 3119436"/>
              <a:gd name="connsiteY1" fmla="*/ 590309 h 3832299"/>
              <a:gd name="connsiteX2" fmla="*/ 925974 w 3119436"/>
              <a:gd name="connsiteY2" fmla="*/ 1516283 h 3832299"/>
              <a:gd name="connsiteX3" fmla="*/ 2951544 w 3119436"/>
              <a:gd name="connsiteY3" fmla="*/ 2395959 h 3832299"/>
              <a:gd name="connsiteX4" fmla="*/ 3009417 w 3119436"/>
              <a:gd name="connsiteY4" fmla="*/ 3738623 h 3832299"/>
              <a:gd name="connsiteX5" fmla="*/ 3020992 w 3119436"/>
              <a:gd name="connsiteY5" fmla="*/ 3611301 h 3832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9436" h="3832299">
                <a:moveTo>
                  <a:pt x="0" y="0"/>
                </a:moveTo>
                <a:cubicBezTo>
                  <a:pt x="316374" y="168797"/>
                  <a:pt x="632749" y="337595"/>
                  <a:pt x="787078" y="590309"/>
                </a:cubicBezTo>
                <a:cubicBezTo>
                  <a:pt x="941407" y="843023"/>
                  <a:pt x="565230" y="1215341"/>
                  <a:pt x="925974" y="1516283"/>
                </a:cubicBezTo>
                <a:cubicBezTo>
                  <a:pt x="1286718" y="1817225"/>
                  <a:pt x="2604304" y="2025569"/>
                  <a:pt x="2951544" y="2395959"/>
                </a:cubicBezTo>
                <a:cubicBezTo>
                  <a:pt x="3298785" y="2766349"/>
                  <a:pt x="2997842" y="3536066"/>
                  <a:pt x="3009417" y="3738623"/>
                </a:cubicBezTo>
                <a:cubicBezTo>
                  <a:pt x="3020992" y="3941180"/>
                  <a:pt x="3020992" y="3776240"/>
                  <a:pt x="3020992" y="3611301"/>
                </a:cubicBezTo>
              </a:path>
            </a:pathLst>
          </a:cu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ข้าวหลามตัด 20">
            <a:extLst>
              <a:ext uri="{FF2B5EF4-FFF2-40B4-BE49-F238E27FC236}">
                <a16:creationId xmlns:a16="http://schemas.microsoft.com/office/drawing/2014/main" id="{CDFA856B-7478-47DE-9B28-F240ECC9096A}"/>
              </a:ext>
            </a:extLst>
          </p:cNvPr>
          <p:cNvSpPr/>
          <p:nvPr/>
        </p:nvSpPr>
        <p:spPr>
          <a:xfrm rot="16200000">
            <a:off x="10564270" y="1936640"/>
            <a:ext cx="5656778" cy="5852927"/>
          </a:xfrm>
          <a:prstGeom prst="diamond">
            <a:avLst/>
          </a:prstGeom>
          <a:solidFill>
            <a:srgbClr val="0077B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2FDF8C6A-4726-4E3F-8A24-A4C89CEFBFB8}"/>
              </a:ext>
            </a:extLst>
          </p:cNvPr>
          <p:cNvSpPr/>
          <p:nvPr/>
        </p:nvSpPr>
        <p:spPr>
          <a:xfrm>
            <a:off x="-2785364" y="1078020"/>
            <a:ext cx="895350" cy="6858000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รูปภาพ 5" descr="รูปภาพประกอบด้วย นาฬิกา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5C909646-50F3-41D7-8FEB-C101963EA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68" y="1078020"/>
            <a:ext cx="5045063" cy="4701960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EB88D6CB-53EE-4C43-AD07-C173A238AC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366" y="2889667"/>
            <a:ext cx="1426353" cy="1426353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DE2FCF0B-B370-49DF-BF88-D14C7B50E2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20" y="295767"/>
            <a:ext cx="1426353" cy="1426353"/>
          </a:xfrm>
          <a:prstGeom prst="rect">
            <a:avLst/>
          </a:prstGeom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8BFE2525-9949-490F-BA7D-F6E5286EC6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120" y="295767"/>
            <a:ext cx="1426353" cy="1426353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A38EA2CF-DC08-4031-A8DF-CF2A16B97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472" y="2889667"/>
            <a:ext cx="1426353" cy="1426353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4203B220-D099-4448-B74B-E3C67888D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119" y="5066802"/>
            <a:ext cx="1426353" cy="1426353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85D6AE61-C51D-4204-9B87-245C7037F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19" y="5066803"/>
            <a:ext cx="1426353" cy="1426353"/>
          </a:xfrm>
          <a:prstGeom prst="rect">
            <a:avLst/>
          </a:prstGeom>
        </p:spPr>
      </p:pic>
      <p:sp>
        <p:nvSpPr>
          <p:cNvPr id="9" name="ข้าวหลามตัด 8">
            <a:extLst>
              <a:ext uri="{FF2B5EF4-FFF2-40B4-BE49-F238E27FC236}">
                <a16:creationId xmlns:a16="http://schemas.microsoft.com/office/drawing/2014/main" id="{BD9DD0DE-A080-467F-AB36-B4756677B9C5}"/>
              </a:ext>
            </a:extLst>
          </p:cNvPr>
          <p:cNvSpPr/>
          <p:nvPr/>
        </p:nvSpPr>
        <p:spPr>
          <a:xfrm rot="16200000">
            <a:off x="10618029" y="4770516"/>
            <a:ext cx="2341413" cy="2372962"/>
          </a:xfrm>
          <a:prstGeom prst="diamond">
            <a:avLst/>
          </a:prstGeom>
          <a:solidFill>
            <a:srgbClr val="003459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1699AAD0-93AE-4C11-A363-9E9504F86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35457" y="-2110433"/>
            <a:ext cx="4084674" cy="1272650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182A11E6-CD76-4CA9-9DD7-7BC7045370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755061" y="-1531263"/>
            <a:ext cx="4176122" cy="1386960"/>
          </a:xfrm>
          <a:prstGeom prst="rect">
            <a:avLst/>
          </a:prstGeom>
        </p:spPr>
      </p:pic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35E6BFC7-ABD2-4000-AE06-A2C69A9F69CD}"/>
              </a:ext>
            </a:extLst>
          </p:cNvPr>
          <p:cNvSpPr/>
          <p:nvPr/>
        </p:nvSpPr>
        <p:spPr>
          <a:xfrm>
            <a:off x="-1935485" y="-144303"/>
            <a:ext cx="500415" cy="6858000"/>
          </a:xfrm>
          <a:prstGeom prst="rect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ข้าวหลามตัด 21">
            <a:extLst>
              <a:ext uri="{FF2B5EF4-FFF2-40B4-BE49-F238E27FC236}">
                <a16:creationId xmlns:a16="http://schemas.microsoft.com/office/drawing/2014/main" id="{46055E5F-1253-4F98-81B8-17BA72214BED}"/>
              </a:ext>
            </a:extLst>
          </p:cNvPr>
          <p:cNvSpPr/>
          <p:nvPr/>
        </p:nvSpPr>
        <p:spPr>
          <a:xfrm>
            <a:off x="-1267106" y="1435261"/>
            <a:ext cx="2406178" cy="2325654"/>
          </a:xfrm>
          <a:prstGeom prst="diamond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รูปแบบอิสระ: รูปร่าง 22">
            <a:extLst>
              <a:ext uri="{FF2B5EF4-FFF2-40B4-BE49-F238E27FC236}">
                <a16:creationId xmlns:a16="http://schemas.microsoft.com/office/drawing/2014/main" id="{2858A894-BC78-45AE-8B3D-1349DF788BCA}"/>
              </a:ext>
            </a:extLst>
          </p:cNvPr>
          <p:cNvSpPr/>
          <p:nvPr/>
        </p:nvSpPr>
        <p:spPr>
          <a:xfrm>
            <a:off x="-243068" y="4352081"/>
            <a:ext cx="2615878" cy="2558005"/>
          </a:xfrm>
          <a:custGeom>
            <a:avLst/>
            <a:gdLst>
              <a:gd name="connsiteX0" fmla="*/ 0 w 2615878"/>
              <a:gd name="connsiteY0" fmla="*/ 0 h 2558005"/>
              <a:gd name="connsiteX1" fmla="*/ 1562582 w 2615878"/>
              <a:gd name="connsiteY1" fmla="*/ 451413 h 2558005"/>
              <a:gd name="connsiteX2" fmla="*/ 1516283 w 2615878"/>
              <a:gd name="connsiteY2" fmla="*/ 1620456 h 2558005"/>
              <a:gd name="connsiteX3" fmla="*/ 2615878 w 2615878"/>
              <a:gd name="connsiteY3" fmla="*/ 2558005 h 2558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5878" h="2558005">
                <a:moveTo>
                  <a:pt x="0" y="0"/>
                </a:moveTo>
                <a:cubicBezTo>
                  <a:pt x="654934" y="90668"/>
                  <a:pt x="1309868" y="181337"/>
                  <a:pt x="1562582" y="451413"/>
                </a:cubicBezTo>
                <a:cubicBezTo>
                  <a:pt x="1815296" y="721489"/>
                  <a:pt x="1340734" y="1269357"/>
                  <a:pt x="1516283" y="1620456"/>
                </a:cubicBezTo>
                <a:cubicBezTo>
                  <a:pt x="1691832" y="1971555"/>
                  <a:pt x="2153855" y="2264780"/>
                  <a:pt x="2615878" y="255800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629C0FF9-F2D3-46F0-9C92-17A8113F387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7" name="วงรี 26">
            <a:extLst>
              <a:ext uri="{FF2B5EF4-FFF2-40B4-BE49-F238E27FC236}">
                <a16:creationId xmlns:a16="http://schemas.microsoft.com/office/drawing/2014/main" id="{C55DAD8A-48BB-42B9-A6C4-6E14976AF1B3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53840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AC97BF7F-30B3-489B-890A-ECF92E7FE8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รูปแบบอิสระ: รูปร่าง 2">
            <a:extLst>
              <a:ext uri="{FF2B5EF4-FFF2-40B4-BE49-F238E27FC236}">
                <a16:creationId xmlns:a16="http://schemas.microsoft.com/office/drawing/2014/main" id="{A7C76302-FA4B-4157-8D65-28514503548D}"/>
              </a:ext>
            </a:extLst>
          </p:cNvPr>
          <p:cNvSpPr/>
          <p:nvPr/>
        </p:nvSpPr>
        <p:spPr>
          <a:xfrm>
            <a:off x="6468859" y="5734144"/>
            <a:ext cx="3888176" cy="1310944"/>
          </a:xfrm>
          <a:custGeom>
            <a:avLst/>
            <a:gdLst>
              <a:gd name="connsiteX0" fmla="*/ 3487083 w 3487083"/>
              <a:gd name="connsiteY0" fmla="*/ 373395 h 1310944"/>
              <a:gd name="connsiteX1" fmla="*/ 1739306 w 3487083"/>
              <a:gd name="connsiteY1" fmla="*/ 26154 h 1310944"/>
              <a:gd name="connsiteX2" fmla="*/ 223022 w 3487083"/>
              <a:gd name="connsiteY2" fmla="*/ 998428 h 1310944"/>
              <a:gd name="connsiteX3" fmla="*/ 37827 w 3487083"/>
              <a:gd name="connsiteY3" fmla="*/ 1310944 h 1310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7083" h="1310944">
                <a:moveTo>
                  <a:pt x="3487083" y="373395"/>
                </a:moveTo>
                <a:cubicBezTo>
                  <a:pt x="2885199" y="147688"/>
                  <a:pt x="2283316" y="-78018"/>
                  <a:pt x="1739306" y="26154"/>
                </a:cubicBezTo>
                <a:cubicBezTo>
                  <a:pt x="1195296" y="130326"/>
                  <a:pt x="506602" y="784296"/>
                  <a:pt x="223022" y="998428"/>
                </a:cubicBezTo>
                <a:cubicBezTo>
                  <a:pt x="-60558" y="1212560"/>
                  <a:pt x="-11366" y="1261752"/>
                  <a:pt x="37827" y="131094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AB564D35-CAF9-4B13-B79E-64F75463B2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5" name="กราฟิก 4" descr="กล่องจัดเก็บถาวร เส้นกรอบ">
            <a:extLst>
              <a:ext uri="{FF2B5EF4-FFF2-40B4-BE49-F238E27FC236}">
                <a16:creationId xmlns:a16="http://schemas.microsoft.com/office/drawing/2014/main" id="{AF92AC08-7353-4A80-95E3-3ED2F22750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8620" y="1531620"/>
            <a:ext cx="3794760" cy="3794760"/>
          </a:xfrm>
          <a:prstGeom prst="rect">
            <a:avLst/>
          </a:prstGeom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42643C42-544D-4005-9BC8-225F2CA40B41}"/>
              </a:ext>
            </a:extLst>
          </p:cNvPr>
          <p:cNvSpPr txBox="1"/>
          <p:nvPr/>
        </p:nvSpPr>
        <p:spPr>
          <a:xfrm>
            <a:off x="5630167" y="3863050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Bahnschrift SemiBold" panose="020B0502040204020203" pitchFamily="34" charset="0"/>
              </a:rPr>
              <a:t>DATA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5DB2E560-78B9-4A73-B1E8-ABF596863215}"/>
              </a:ext>
            </a:extLst>
          </p:cNvPr>
          <p:cNvSpPr txBox="1"/>
          <p:nvPr/>
        </p:nvSpPr>
        <p:spPr>
          <a:xfrm>
            <a:off x="5038658" y="1185416"/>
            <a:ext cx="21146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latin typeface="Bahnschrift SemiBold" panose="020B0502040204020203" pitchFamily="34" charset="0"/>
              </a:rPr>
              <a:t>Block</a:t>
            </a:r>
            <a:endParaRPr lang="th-TH" sz="6000" dirty="0">
              <a:latin typeface="Bahnschrift SemiBold" panose="020B0502040204020203" pitchFamily="34" charset="0"/>
            </a:endParaRPr>
          </a:p>
        </p:txBody>
      </p:sp>
      <p:sp>
        <p:nvSpPr>
          <p:cNvPr id="12" name="ข้าวหลามตัด 11">
            <a:extLst>
              <a:ext uri="{FF2B5EF4-FFF2-40B4-BE49-F238E27FC236}">
                <a16:creationId xmlns:a16="http://schemas.microsoft.com/office/drawing/2014/main" id="{4F5AD5B5-6219-4BA1-A2CD-615DDFE2D528}"/>
              </a:ext>
            </a:extLst>
          </p:cNvPr>
          <p:cNvSpPr/>
          <p:nvPr/>
        </p:nvSpPr>
        <p:spPr>
          <a:xfrm rot="16200000">
            <a:off x="652225" y="-1373569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ข้าวหลามตัด 12">
            <a:extLst>
              <a:ext uri="{FF2B5EF4-FFF2-40B4-BE49-F238E27FC236}">
                <a16:creationId xmlns:a16="http://schemas.microsoft.com/office/drawing/2014/main" id="{0E442A9C-80EC-462D-93B2-B71840E86306}"/>
              </a:ext>
            </a:extLst>
          </p:cNvPr>
          <p:cNvSpPr/>
          <p:nvPr/>
        </p:nvSpPr>
        <p:spPr>
          <a:xfrm rot="15952154">
            <a:off x="10163113" y="4352659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ข้าวหลามตัด 13">
            <a:extLst>
              <a:ext uri="{FF2B5EF4-FFF2-40B4-BE49-F238E27FC236}">
                <a16:creationId xmlns:a16="http://schemas.microsoft.com/office/drawing/2014/main" id="{C0A4FB01-7982-4C9A-8170-BBB27581A201}"/>
              </a:ext>
            </a:extLst>
          </p:cNvPr>
          <p:cNvSpPr/>
          <p:nvPr/>
        </p:nvSpPr>
        <p:spPr>
          <a:xfrm rot="18084730">
            <a:off x="393301" y="5065505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2BDB1259-704A-43D3-BD4B-111DC51C30A1}"/>
              </a:ext>
            </a:extLst>
          </p:cNvPr>
          <p:cNvSpPr/>
          <p:nvPr/>
        </p:nvSpPr>
        <p:spPr>
          <a:xfrm rot="16200000">
            <a:off x="2681484" y="6030858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รูปแบบอิสระ: รูปร่าง 1">
            <a:extLst>
              <a:ext uri="{FF2B5EF4-FFF2-40B4-BE49-F238E27FC236}">
                <a16:creationId xmlns:a16="http://schemas.microsoft.com/office/drawing/2014/main" id="{B78AE61D-7D4E-4E5B-A0F5-DF264E7B6790}"/>
              </a:ext>
            </a:extLst>
          </p:cNvPr>
          <p:cNvSpPr/>
          <p:nvPr/>
        </p:nvSpPr>
        <p:spPr>
          <a:xfrm>
            <a:off x="8889357" y="-324091"/>
            <a:ext cx="3507129" cy="3460830"/>
          </a:xfrm>
          <a:custGeom>
            <a:avLst/>
            <a:gdLst>
              <a:gd name="connsiteX0" fmla="*/ 0 w 3507129"/>
              <a:gd name="connsiteY0" fmla="*/ 0 h 3460830"/>
              <a:gd name="connsiteX1" fmla="*/ 601884 w 3507129"/>
              <a:gd name="connsiteY1" fmla="*/ 1458410 h 3460830"/>
              <a:gd name="connsiteX2" fmla="*/ 2801073 w 3507129"/>
              <a:gd name="connsiteY2" fmla="*/ 1967696 h 3460830"/>
              <a:gd name="connsiteX3" fmla="*/ 3507129 w 3507129"/>
              <a:gd name="connsiteY3" fmla="*/ 3460830 h 346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7129" h="3460830">
                <a:moveTo>
                  <a:pt x="0" y="0"/>
                </a:moveTo>
                <a:cubicBezTo>
                  <a:pt x="67519" y="565230"/>
                  <a:pt x="135039" y="1130461"/>
                  <a:pt x="601884" y="1458410"/>
                </a:cubicBezTo>
                <a:cubicBezTo>
                  <a:pt x="1068729" y="1786359"/>
                  <a:pt x="2316866" y="1633959"/>
                  <a:pt x="2801073" y="1967696"/>
                </a:cubicBezTo>
                <a:cubicBezTo>
                  <a:pt x="3285280" y="2301433"/>
                  <a:pt x="3396204" y="2881131"/>
                  <a:pt x="3507129" y="3460830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600E7E07-4CA4-411F-ABBC-3151D508B7A0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7" name="วงรี 16">
            <a:extLst>
              <a:ext uri="{FF2B5EF4-FFF2-40B4-BE49-F238E27FC236}">
                <a16:creationId xmlns:a16="http://schemas.microsoft.com/office/drawing/2014/main" id="{C3134D6E-2711-453E-B5F8-3FA1F4A730CB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30270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00"/>
                            </p:stCondLst>
                            <p:childTnLst>
                              <p:par>
                                <p:cTn id="17" presetID="23" presetClass="entr" presetSubtype="528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1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6875 0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38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-0.26914 -0.00046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64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56 0.00324 L -0.26953 0.00394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11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5" grpId="0"/>
      <p:bldP spid="1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18F77CAE-4801-4A4C-8B8A-3A5BA62C98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3" name="รูปภาพ 22">
            <a:extLst>
              <a:ext uri="{FF2B5EF4-FFF2-40B4-BE49-F238E27FC236}">
                <a16:creationId xmlns:a16="http://schemas.microsoft.com/office/drawing/2014/main" id="{8EC240E6-D94F-4356-9888-0C5718402D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5" name="กราฟิก 4" descr="กล่องจัดเก็บถาวร เส้นกรอบ">
            <a:extLst>
              <a:ext uri="{FF2B5EF4-FFF2-40B4-BE49-F238E27FC236}">
                <a16:creationId xmlns:a16="http://schemas.microsoft.com/office/drawing/2014/main" id="{AF92AC08-7353-4A80-95E3-3ED2F22750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5484" y="1531620"/>
            <a:ext cx="3794760" cy="3794760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6E1FCE4-3BEB-46E9-A9FE-F0C53E0A4507}"/>
              </a:ext>
            </a:extLst>
          </p:cNvPr>
          <p:cNvSpPr txBox="1"/>
          <p:nvPr/>
        </p:nvSpPr>
        <p:spPr>
          <a:xfrm>
            <a:off x="2370376" y="4618305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DATA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42643C42-544D-4005-9BC8-225F2CA40B41}"/>
              </a:ext>
            </a:extLst>
          </p:cNvPr>
          <p:cNvSpPr txBox="1"/>
          <p:nvPr/>
        </p:nvSpPr>
        <p:spPr>
          <a:xfrm>
            <a:off x="2278867" y="3856305"/>
            <a:ext cx="1087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hnschrift SemiBold" panose="020B0502040204020203" pitchFamily="34" charset="0"/>
              </a:rPr>
              <a:t>DATA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5DB2E560-78B9-4A73-B1E8-ABF596863215}"/>
              </a:ext>
            </a:extLst>
          </p:cNvPr>
          <p:cNvSpPr txBox="1"/>
          <p:nvPr/>
        </p:nvSpPr>
        <p:spPr>
          <a:xfrm>
            <a:off x="1760702" y="1214986"/>
            <a:ext cx="21146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Bahnschrift SemiBold" panose="020B0502040204020203" pitchFamily="34" charset="0"/>
              </a:rPr>
              <a:t>Block</a:t>
            </a:r>
            <a:endParaRPr lang="th-TH" sz="6000" dirty="0">
              <a:latin typeface="Bahnschrift SemiBold" panose="020B0502040204020203" pitchFamily="34" charset="0"/>
            </a:endParaRP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2315771-7298-4301-84FE-3F5E7FFBDD7C}"/>
              </a:ext>
            </a:extLst>
          </p:cNvPr>
          <p:cNvSpPr txBox="1"/>
          <p:nvPr/>
        </p:nvSpPr>
        <p:spPr>
          <a:xfrm>
            <a:off x="2370374" y="4618305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Hash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DD9768F1-851B-4EAD-84CB-1D2F7C24F762}"/>
              </a:ext>
            </a:extLst>
          </p:cNvPr>
          <p:cNvGrpSpPr/>
          <p:nvPr/>
        </p:nvGrpSpPr>
        <p:grpSpPr>
          <a:xfrm>
            <a:off x="7471756" y="1211224"/>
            <a:ext cx="3794760" cy="4115156"/>
            <a:chOff x="7471756" y="1188364"/>
            <a:chExt cx="3794760" cy="4115156"/>
          </a:xfrm>
        </p:grpSpPr>
        <p:pic>
          <p:nvPicPr>
            <p:cNvPr id="10" name="กราฟิก 9" descr="กล่องจัดเก็บถาวร เส้นกรอบ">
              <a:extLst>
                <a:ext uri="{FF2B5EF4-FFF2-40B4-BE49-F238E27FC236}">
                  <a16:creationId xmlns:a16="http://schemas.microsoft.com/office/drawing/2014/main" id="{264B0B99-8157-4E31-B8B9-F64575432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71756" y="1508760"/>
              <a:ext cx="3794760" cy="3794760"/>
            </a:xfrm>
            <a:prstGeom prst="rect">
              <a:avLst/>
            </a:prstGeom>
          </p:spPr>
        </p:pic>
        <p:sp>
          <p:nvSpPr>
            <p:cNvPr id="12" name="กล่องข้อความ 11">
              <a:extLst>
                <a:ext uri="{FF2B5EF4-FFF2-40B4-BE49-F238E27FC236}">
                  <a16:creationId xmlns:a16="http://schemas.microsoft.com/office/drawing/2014/main" id="{56755D9F-05B5-466C-AA59-13378DACB7FF}"/>
                </a:ext>
              </a:extLst>
            </p:cNvPr>
            <p:cNvSpPr txBox="1"/>
            <p:nvPr/>
          </p:nvSpPr>
          <p:spPr>
            <a:xfrm>
              <a:off x="8311795" y="1188364"/>
              <a:ext cx="211468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>
                  <a:latin typeface="Bahnschrift SemiBold" panose="020B0502040204020203" pitchFamily="34" charset="0"/>
                </a:rPr>
                <a:t>Block</a:t>
              </a:r>
              <a:endParaRPr lang="th-TH" sz="6000">
                <a:latin typeface="Bahnschrift SemiBold" panose="020B0502040204020203" pitchFamily="34" charset="0"/>
              </a:endParaRPr>
            </a:p>
          </p:txBody>
        </p:sp>
      </p:grp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AEEF01B4-10A2-4212-8173-B95C9E229263}"/>
              </a:ext>
            </a:extLst>
          </p:cNvPr>
          <p:cNvSpPr txBox="1"/>
          <p:nvPr/>
        </p:nvSpPr>
        <p:spPr>
          <a:xfrm>
            <a:off x="2370372" y="4618305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Hash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pic>
        <p:nvPicPr>
          <p:cNvPr id="4" name="กราฟิก 3" descr="ลิงก์ เส้นกรอบ">
            <a:extLst>
              <a:ext uri="{FF2B5EF4-FFF2-40B4-BE49-F238E27FC236}">
                <a16:creationId xmlns:a16="http://schemas.microsoft.com/office/drawing/2014/main" id="{86CD94B9-7610-49C6-90F3-48E9A4A80A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867921">
            <a:off x="5638800" y="2971800"/>
            <a:ext cx="914400" cy="914400"/>
          </a:xfrm>
          <a:prstGeom prst="rect">
            <a:avLst/>
          </a:prstGeom>
        </p:spPr>
      </p:pic>
      <p:pic>
        <p:nvPicPr>
          <p:cNvPr id="16" name="กราฟิก 15" descr="ลิงก์ เส้นกรอบ">
            <a:extLst>
              <a:ext uri="{FF2B5EF4-FFF2-40B4-BE49-F238E27FC236}">
                <a16:creationId xmlns:a16="http://schemas.microsoft.com/office/drawing/2014/main" id="{666D7D85-6A02-4F46-AEBE-FC10E3CEE4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867921">
            <a:off x="4992249" y="2971799"/>
            <a:ext cx="914400" cy="914400"/>
          </a:xfrm>
          <a:prstGeom prst="rect">
            <a:avLst/>
          </a:prstGeom>
        </p:spPr>
      </p:pic>
      <p:pic>
        <p:nvPicPr>
          <p:cNvPr id="17" name="กราฟิก 16" descr="ลิงก์ เส้นกรอบ">
            <a:extLst>
              <a:ext uri="{FF2B5EF4-FFF2-40B4-BE49-F238E27FC236}">
                <a16:creationId xmlns:a16="http://schemas.microsoft.com/office/drawing/2014/main" id="{6808C278-8522-4C4E-9C5B-9FC9DB6F27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867921">
            <a:off x="4369082" y="2971800"/>
            <a:ext cx="914400" cy="914400"/>
          </a:xfrm>
          <a:prstGeom prst="rect">
            <a:avLst/>
          </a:prstGeom>
        </p:spPr>
      </p:pic>
      <p:pic>
        <p:nvPicPr>
          <p:cNvPr id="18" name="กราฟิก 17" descr="ลิงก์ เส้นกรอบ">
            <a:extLst>
              <a:ext uri="{FF2B5EF4-FFF2-40B4-BE49-F238E27FC236}">
                <a16:creationId xmlns:a16="http://schemas.microsoft.com/office/drawing/2014/main" id="{B181659D-18CB-4EC6-BABF-44F80BE4F1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867921">
            <a:off x="6285352" y="2971798"/>
            <a:ext cx="914400" cy="914400"/>
          </a:xfrm>
          <a:prstGeom prst="rect">
            <a:avLst/>
          </a:prstGeom>
        </p:spPr>
      </p:pic>
      <p:pic>
        <p:nvPicPr>
          <p:cNvPr id="19" name="กราฟิก 18" descr="ลิงก์ เส้นกรอบ">
            <a:extLst>
              <a:ext uri="{FF2B5EF4-FFF2-40B4-BE49-F238E27FC236}">
                <a16:creationId xmlns:a16="http://schemas.microsoft.com/office/drawing/2014/main" id="{02A5E09B-6D20-49CB-BCE6-16503B199D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867921">
            <a:off x="6870741" y="2971796"/>
            <a:ext cx="914400" cy="914400"/>
          </a:xfrm>
          <a:prstGeom prst="rect">
            <a:avLst/>
          </a:prstGeom>
        </p:spPr>
      </p:pic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F287A4F1-29E9-4434-9510-30A86EA2CA2D}"/>
              </a:ext>
            </a:extLst>
          </p:cNvPr>
          <p:cNvSpPr txBox="1"/>
          <p:nvPr/>
        </p:nvSpPr>
        <p:spPr>
          <a:xfrm>
            <a:off x="3965706" y="2513324"/>
            <a:ext cx="4260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i="0">
                <a:effectLst/>
                <a:latin typeface="Bahnschrift SemiBold" panose="020B0502040204020203" pitchFamily="34" charset="0"/>
              </a:rPr>
              <a:t>Blockchain</a:t>
            </a:r>
          </a:p>
        </p:txBody>
      </p:sp>
      <p:sp>
        <p:nvSpPr>
          <p:cNvPr id="28" name="ข้าวหลามตัด 27">
            <a:extLst>
              <a:ext uri="{FF2B5EF4-FFF2-40B4-BE49-F238E27FC236}">
                <a16:creationId xmlns:a16="http://schemas.microsoft.com/office/drawing/2014/main" id="{431A8FB1-1850-4D54-8179-4E76DE61CCF0}"/>
              </a:ext>
            </a:extLst>
          </p:cNvPr>
          <p:cNvSpPr/>
          <p:nvPr/>
        </p:nvSpPr>
        <p:spPr>
          <a:xfrm rot="16200000">
            <a:off x="617501" y="-1336955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ข้าวหลามตัด 28">
            <a:extLst>
              <a:ext uri="{FF2B5EF4-FFF2-40B4-BE49-F238E27FC236}">
                <a16:creationId xmlns:a16="http://schemas.microsoft.com/office/drawing/2014/main" id="{4837299B-521F-42E5-AC9C-C15084CF5E72}"/>
              </a:ext>
            </a:extLst>
          </p:cNvPr>
          <p:cNvSpPr/>
          <p:nvPr/>
        </p:nvSpPr>
        <p:spPr>
          <a:xfrm rot="15952154">
            <a:off x="10163113" y="4352659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ข้าวหลามตัด 29">
            <a:extLst>
              <a:ext uri="{FF2B5EF4-FFF2-40B4-BE49-F238E27FC236}">
                <a16:creationId xmlns:a16="http://schemas.microsoft.com/office/drawing/2014/main" id="{3CE6DFCE-1108-4C1E-A549-00F550555393}"/>
              </a:ext>
            </a:extLst>
          </p:cNvPr>
          <p:cNvSpPr/>
          <p:nvPr/>
        </p:nvSpPr>
        <p:spPr>
          <a:xfrm rot="18084730">
            <a:off x="393301" y="5065505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ข้าวหลามตัด 30">
            <a:extLst>
              <a:ext uri="{FF2B5EF4-FFF2-40B4-BE49-F238E27FC236}">
                <a16:creationId xmlns:a16="http://schemas.microsoft.com/office/drawing/2014/main" id="{42A4574B-079C-45CD-83FA-23A755E10B6D}"/>
              </a:ext>
            </a:extLst>
          </p:cNvPr>
          <p:cNvSpPr/>
          <p:nvPr/>
        </p:nvSpPr>
        <p:spPr>
          <a:xfrm rot="16200000">
            <a:off x="2681484" y="6030858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รูปแบบอิสระ: รูปร่าง 31">
            <a:extLst>
              <a:ext uri="{FF2B5EF4-FFF2-40B4-BE49-F238E27FC236}">
                <a16:creationId xmlns:a16="http://schemas.microsoft.com/office/drawing/2014/main" id="{91E0DBCB-7F6A-4117-88FD-6892945DD829}"/>
              </a:ext>
            </a:extLst>
          </p:cNvPr>
          <p:cNvSpPr/>
          <p:nvPr/>
        </p:nvSpPr>
        <p:spPr>
          <a:xfrm>
            <a:off x="8889357" y="-324091"/>
            <a:ext cx="3507129" cy="3460830"/>
          </a:xfrm>
          <a:custGeom>
            <a:avLst/>
            <a:gdLst>
              <a:gd name="connsiteX0" fmla="*/ 0 w 3507129"/>
              <a:gd name="connsiteY0" fmla="*/ 0 h 3460830"/>
              <a:gd name="connsiteX1" fmla="*/ 601884 w 3507129"/>
              <a:gd name="connsiteY1" fmla="*/ 1458410 h 3460830"/>
              <a:gd name="connsiteX2" fmla="*/ 2801073 w 3507129"/>
              <a:gd name="connsiteY2" fmla="*/ 1967696 h 3460830"/>
              <a:gd name="connsiteX3" fmla="*/ 3507129 w 3507129"/>
              <a:gd name="connsiteY3" fmla="*/ 3460830 h 346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7129" h="3460830">
                <a:moveTo>
                  <a:pt x="0" y="0"/>
                </a:moveTo>
                <a:cubicBezTo>
                  <a:pt x="67519" y="565230"/>
                  <a:pt x="135039" y="1130461"/>
                  <a:pt x="601884" y="1458410"/>
                </a:cubicBezTo>
                <a:cubicBezTo>
                  <a:pt x="1068729" y="1786359"/>
                  <a:pt x="2316866" y="1633959"/>
                  <a:pt x="2801073" y="1967696"/>
                </a:cubicBezTo>
                <a:cubicBezTo>
                  <a:pt x="3285280" y="2301433"/>
                  <a:pt x="3396204" y="2881131"/>
                  <a:pt x="3507129" y="3460830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A21EFB08-40C5-4C11-B50A-C89911D62237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5" name="วงรี 24">
            <a:extLst>
              <a:ext uri="{FF2B5EF4-FFF2-40B4-BE49-F238E27FC236}">
                <a16:creationId xmlns:a16="http://schemas.microsoft.com/office/drawing/2014/main" id="{8C7C4005-D7BC-4F67-AC26-052983C241E6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58895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8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00"/>
                            </p:stCondLst>
                            <p:childTnLst>
                              <p:par>
                                <p:cTn id="3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400"/>
                            </p:stCondLst>
                            <p:childTnLst>
                              <p:par>
                                <p:cTn id="4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4.44444E-6 L 0.53789 -0.13217 " pathEditMode="relative" rAng="0" ptsTypes="AA">
                                      <p:cBhvr>
                                        <p:cTn id="44" dur="1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27" y="-6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3" presetClass="entr" presetSubtype="16" fill="hold" grpId="0" nodeType="after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6" grpId="0"/>
      <p:bldP spid="14" grpId="0"/>
      <p:bldP spid="14" grpId="1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8066990F-E9EB-41B4-86DD-59997C5080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50CBBF14-2449-4E1C-A124-0FDE6B25AE0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D7C9CCD5-4B97-4E87-A2E2-67A98DED8B9D}"/>
              </a:ext>
            </a:extLst>
          </p:cNvPr>
          <p:cNvSpPr txBox="1"/>
          <p:nvPr/>
        </p:nvSpPr>
        <p:spPr>
          <a:xfrm>
            <a:off x="2362663" y="4621529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627EEA"/>
                </a:solidFill>
                <a:latin typeface="Bahnschrift SemiBold" panose="020B0502040204020203" pitchFamily="34" charset="0"/>
              </a:rPr>
              <a:t>Hash</a:t>
            </a:r>
            <a:endParaRPr lang="th-TH" sz="2400">
              <a:solidFill>
                <a:srgbClr val="627EE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418E64C1-3816-4F7B-9F46-7BE94FB959F4}"/>
              </a:ext>
            </a:extLst>
          </p:cNvPr>
          <p:cNvSpPr txBox="1"/>
          <p:nvPr/>
        </p:nvSpPr>
        <p:spPr>
          <a:xfrm>
            <a:off x="2352922" y="3850640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627EEA"/>
                </a:solidFill>
                <a:latin typeface="Bahnschrift SemiBold" panose="020B0502040204020203" pitchFamily="34" charset="0"/>
              </a:rPr>
              <a:t>DATA</a:t>
            </a:r>
            <a:endParaRPr lang="th-TH" sz="2400">
              <a:solidFill>
                <a:srgbClr val="627EEA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5" name="กราฟิก 4" descr="กล่องจัดเก็บถาวร เส้นกรอบ">
            <a:extLst>
              <a:ext uri="{FF2B5EF4-FFF2-40B4-BE49-F238E27FC236}">
                <a16:creationId xmlns:a16="http://schemas.microsoft.com/office/drawing/2014/main" id="{AF92AC08-7353-4A80-95E3-3ED2F22750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5484" y="1531620"/>
            <a:ext cx="3794760" cy="3794760"/>
          </a:xfrm>
          <a:prstGeom prst="rect">
            <a:avLst/>
          </a:prstGeom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2315771-7298-4301-84FE-3F5E7FFBDD7C}"/>
              </a:ext>
            </a:extLst>
          </p:cNvPr>
          <p:cNvSpPr txBox="1"/>
          <p:nvPr/>
        </p:nvSpPr>
        <p:spPr>
          <a:xfrm>
            <a:off x="2367398" y="4621529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Hash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DD9768F1-851B-4EAD-84CB-1D2F7C24F762}"/>
              </a:ext>
            </a:extLst>
          </p:cNvPr>
          <p:cNvGrpSpPr/>
          <p:nvPr/>
        </p:nvGrpSpPr>
        <p:grpSpPr>
          <a:xfrm>
            <a:off x="7471756" y="1237196"/>
            <a:ext cx="3794760" cy="4089184"/>
            <a:chOff x="7471756" y="1214336"/>
            <a:chExt cx="3794760" cy="4089184"/>
          </a:xfrm>
        </p:grpSpPr>
        <p:pic>
          <p:nvPicPr>
            <p:cNvPr id="10" name="กราฟิก 9" descr="กล่องจัดเก็บถาวร เส้นกรอบ">
              <a:extLst>
                <a:ext uri="{FF2B5EF4-FFF2-40B4-BE49-F238E27FC236}">
                  <a16:creationId xmlns:a16="http://schemas.microsoft.com/office/drawing/2014/main" id="{264B0B99-8157-4E31-B8B9-F64575432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71756" y="1508760"/>
              <a:ext cx="3794760" cy="3794760"/>
            </a:xfrm>
            <a:prstGeom prst="rect">
              <a:avLst/>
            </a:prstGeom>
          </p:spPr>
        </p:pic>
        <p:sp>
          <p:nvSpPr>
            <p:cNvPr id="12" name="กล่องข้อความ 11">
              <a:extLst>
                <a:ext uri="{FF2B5EF4-FFF2-40B4-BE49-F238E27FC236}">
                  <a16:creationId xmlns:a16="http://schemas.microsoft.com/office/drawing/2014/main" id="{56755D9F-05B5-466C-AA59-13378DACB7FF}"/>
                </a:ext>
              </a:extLst>
            </p:cNvPr>
            <p:cNvSpPr txBox="1"/>
            <p:nvPr/>
          </p:nvSpPr>
          <p:spPr>
            <a:xfrm>
              <a:off x="8311794" y="1214336"/>
              <a:ext cx="211468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>
                  <a:latin typeface="Bahnschrift SemiBold" panose="020B0502040204020203" pitchFamily="34" charset="0"/>
                </a:rPr>
                <a:t>Block</a:t>
              </a:r>
              <a:endParaRPr lang="th-TH" sz="6000">
                <a:latin typeface="Bahnschrift SemiBold" panose="020B0502040204020203" pitchFamily="34" charset="0"/>
              </a:endParaRPr>
            </a:p>
          </p:txBody>
        </p:sp>
      </p:grp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AEEF01B4-10A2-4212-8173-B95C9E229263}"/>
              </a:ext>
            </a:extLst>
          </p:cNvPr>
          <p:cNvSpPr txBox="1"/>
          <p:nvPr/>
        </p:nvSpPr>
        <p:spPr>
          <a:xfrm>
            <a:off x="8924941" y="3721262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Hash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pic>
        <p:nvPicPr>
          <p:cNvPr id="4" name="กราฟิก 3" descr="ลิงก์ เส้นกรอบ">
            <a:extLst>
              <a:ext uri="{FF2B5EF4-FFF2-40B4-BE49-F238E27FC236}">
                <a16:creationId xmlns:a16="http://schemas.microsoft.com/office/drawing/2014/main" id="{86CD94B9-7610-49C6-90F3-48E9A4A80A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867921">
            <a:off x="5638800" y="2971800"/>
            <a:ext cx="914400" cy="914400"/>
          </a:xfrm>
          <a:prstGeom prst="rect">
            <a:avLst/>
          </a:prstGeom>
        </p:spPr>
      </p:pic>
      <p:pic>
        <p:nvPicPr>
          <p:cNvPr id="16" name="กราฟิก 15" descr="ลิงก์ เส้นกรอบ">
            <a:extLst>
              <a:ext uri="{FF2B5EF4-FFF2-40B4-BE49-F238E27FC236}">
                <a16:creationId xmlns:a16="http://schemas.microsoft.com/office/drawing/2014/main" id="{666D7D85-6A02-4F46-AEBE-FC10E3CEE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867921">
            <a:off x="4992249" y="2971799"/>
            <a:ext cx="914400" cy="914400"/>
          </a:xfrm>
          <a:prstGeom prst="rect">
            <a:avLst/>
          </a:prstGeom>
        </p:spPr>
      </p:pic>
      <p:pic>
        <p:nvPicPr>
          <p:cNvPr id="17" name="กราฟิก 16" descr="ลิงก์ เส้นกรอบ">
            <a:extLst>
              <a:ext uri="{FF2B5EF4-FFF2-40B4-BE49-F238E27FC236}">
                <a16:creationId xmlns:a16="http://schemas.microsoft.com/office/drawing/2014/main" id="{6808C278-8522-4C4E-9C5B-9FC9DB6F27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867921">
            <a:off x="4369082" y="2971800"/>
            <a:ext cx="914400" cy="914400"/>
          </a:xfrm>
          <a:prstGeom prst="rect">
            <a:avLst/>
          </a:prstGeom>
        </p:spPr>
      </p:pic>
      <p:pic>
        <p:nvPicPr>
          <p:cNvPr id="18" name="กราฟิก 17" descr="ลิงก์ เส้นกรอบ">
            <a:extLst>
              <a:ext uri="{FF2B5EF4-FFF2-40B4-BE49-F238E27FC236}">
                <a16:creationId xmlns:a16="http://schemas.microsoft.com/office/drawing/2014/main" id="{B181659D-18CB-4EC6-BABF-44F80BE4F1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867921">
            <a:off x="6285352" y="2971798"/>
            <a:ext cx="914400" cy="914400"/>
          </a:xfrm>
          <a:prstGeom prst="rect">
            <a:avLst/>
          </a:prstGeom>
        </p:spPr>
      </p:pic>
      <p:pic>
        <p:nvPicPr>
          <p:cNvPr id="19" name="กราฟิก 18" descr="ลิงก์ เส้นกรอบ">
            <a:extLst>
              <a:ext uri="{FF2B5EF4-FFF2-40B4-BE49-F238E27FC236}">
                <a16:creationId xmlns:a16="http://schemas.microsoft.com/office/drawing/2014/main" id="{02A5E09B-6D20-49CB-BCE6-16503B199D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867921">
            <a:off x="6870741" y="2971796"/>
            <a:ext cx="914400" cy="914400"/>
          </a:xfrm>
          <a:prstGeom prst="rect">
            <a:avLst/>
          </a:prstGeom>
        </p:spPr>
      </p:pic>
      <p:grpSp>
        <p:nvGrpSpPr>
          <p:cNvPr id="25" name="กลุ่ม 24">
            <a:extLst>
              <a:ext uri="{FF2B5EF4-FFF2-40B4-BE49-F238E27FC236}">
                <a16:creationId xmlns:a16="http://schemas.microsoft.com/office/drawing/2014/main" id="{87DD88FB-F033-4E66-84E0-994E06E74139}"/>
              </a:ext>
            </a:extLst>
          </p:cNvPr>
          <p:cNvGrpSpPr/>
          <p:nvPr/>
        </p:nvGrpSpPr>
        <p:grpSpPr>
          <a:xfrm>
            <a:off x="5493064" y="5326380"/>
            <a:ext cx="1083951" cy="1111310"/>
            <a:chOff x="5493064" y="5326380"/>
            <a:chExt cx="1083951" cy="1111310"/>
          </a:xfrm>
        </p:grpSpPr>
        <p:pic>
          <p:nvPicPr>
            <p:cNvPr id="23" name="กราฟิก 22" descr="ปิด ด้วยสีเติมแบบทึบ">
              <a:extLst>
                <a:ext uri="{FF2B5EF4-FFF2-40B4-BE49-F238E27FC236}">
                  <a16:creationId xmlns:a16="http://schemas.microsoft.com/office/drawing/2014/main" id="{CB0C9E6A-C57B-4529-8F4F-29D9C1C4E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79440" y="5326380"/>
              <a:ext cx="711200" cy="711200"/>
            </a:xfrm>
            <a:prstGeom prst="rect">
              <a:avLst/>
            </a:prstGeom>
          </p:spPr>
        </p:pic>
        <p:sp>
          <p:nvSpPr>
            <p:cNvPr id="24" name="กล่องข้อความ 23">
              <a:extLst>
                <a:ext uri="{FF2B5EF4-FFF2-40B4-BE49-F238E27FC236}">
                  <a16:creationId xmlns:a16="http://schemas.microsoft.com/office/drawing/2014/main" id="{E6128301-42F2-487B-93E2-91C85BD15EA5}"/>
                </a:ext>
              </a:extLst>
            </p:cNvPr>
            <p:cNvSpPr txBox="1"/>
            <p:nvPr/>
          </p:nvSpPr>
          <p:spPr>
            <a:xfrm>
              <a:off x="5493064" y="6037580"/>
              <a:ext cx="1083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rgbClr val="C00000"/>
                  </a:solidFill>
                  <a:latin typeface="Bahnschrift SemiBold" panose="020B0502040204020203" pitchFamily="34" charset="0"/>
                </a:rPr>
                <a:t>Forgery</a:t>
              </a:r>
              <a:endParaRPr lang="th-TH" sz="2000">
                <a:solidFill>
                  <a:srgbClr val="C00000"/>
                </a:solidFill>
                <a:latin typeface="Bahnschrift SemiBold" panose="020B0502040204020203" pitchFamily="34" charset="0"/>
              </a:endParaRPr>
            </a:p>
          </p:txBody>
        </p:sp>
      </p:grpSp>
      <p:sp>
        <p:nvSpPr>
          <p:cNvPr id="32" name="ข้าวหลามตัด 31">
            <a:extLst>
              <a:ext uri="{FF2B5EF4-FFF2-40B4-BE49-F238E27FC236}">
                <a16:creationId xmlns:a16="http://schemas.microsoft.com/office/drawing/2014/main" id="{71258FDB-3CC4-4BD6-A40A-85D6BD349C37}"/>
              </a:ext>
            </a:extLst>
          </p:cNvPr>
          <p:cNvSpPr/>
          <p:nvPr/>
        </p:nvSpPr>
        <p:spPr>
          <a:xfrm rot="16200000">
            <a:off x="617501" y="-1186481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ข้าวหลามตัด 32">
            <a:extLst>
              <a:ext uri="{FF2B5EF4-FFF2-40B4-BE49-F238E27FC236}">
                <a16:creationId xmlns:a16="http://schemas.microsoft.com/office/drawing/2014/main" id="{B7A781FE-D9C2-4DA1-94F6-3021EE3C5232}"/>
              </a:ext>
            </a:extLst>
          </p:cNvPr>
          <p:cNvSpPr/>
          <p:nvPr/>
        </p:nvSpPr>
        <p:spPr>
          <a:xfrm rot="15952154">
            <a:off x="10163113" y="4352659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4" name="ข้าวหลามตัด 33">
            <a:extLst>
              <a:ext uri="{FF2B5EF4-FFF2-40B4-BE49-F238E27FC236}">
                <a16:creationId xmlns:a16="http://schemas.microsoft.com/office/drawing/2014/main" id="{3B9188AD-D709-49D3-A46E-69869642FCAD}"/>
              </a:ext>
            </a:extLst>
          </p:cNvPr>
          <p:cNvSpPr/>
          <p:nvPr/>
        </p:nvSpPr>
        <p:spPr>
          <a:xfrm rot="18084730">
            <a:off x="393301" y="5065505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5" name="ข้าวหลามตัด 34">
            <a:extLst>
              <a:ext uri="{FF2B5EF4-FFF2-40B4-BE49-F238E27FC236}">
                <a16:creationId xmlns:a16="http://schemas.microsoft.com/office/drawing/2014/main" id="{F46DB810-A856-4FDB-AC96-2B86C5B1B935}"/>
              </a:ext>
            </a:extLst>
          </p:cNvPr>
          <p:cNvSpPr/>
          <p:nvPr/>
        </p:nvSpPr>
        <p:spPr>
          <a:xfrm rot="16200000">
            <a:off x="2681484" y="6030858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6" name="รูปแบบอิสระ: รูปร่าง 35">
            <a:extLst>
              <a:ext uri="{FF2B5EF4-FFF2-40B4-BE49-F238E27FC236}">
                <a16:creationId xmlns:a16="http://schemas.microsoft.com/office/drawing/2014/main" id="{41E64D1B-E788-4EB6-89F4-7CFAA9E6DFF7}"/>
              </a:ext>
            </a:extLst>
          </p:cNvPr>
          <p:cNvSpPr/>
          <p:nvPr/>
        </p:nvSpPr>
        <p:spPr>
          <a:xfrm>
            <a:off x="8889357" y="-324091"/>
            <a:ext cx="3507129" cy="3460830"/>
          </a:xfrm>
          <a:custGeom>
            <a:avLst/>
            <a:gdLst>
              <a:gd name="connsiteX0" fmla="*/ 0 w 3507129"/>
              <a:gd name="connsiteY0" fmla="*/ 0 h 3460830"/>
              <a:gd name="connsiteX1" fmla="*/ 601884 w 3507129"/>
              <a:gd name="connsiteY1" fmla="*/ 1458410 h 3460830"/>
              <a:gd name="connsiteX2" fmla="*/ 2801073 w 3507129"/>
              <a:gd name="connsiteY2" fmla="*/ 1967696 h 3460830"/>
              <a:gd name="connsiteX3" fmla="*/ 3507129 w 3507129"/>
              <a:gd name="connsiteY3" fmla="*/ 3460830 h 346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7129" h="3460830">
                <a:moveTo>
                  <a:pt x="0" y="0"/>
                </a:moveTo>
                <a:cubicBezTo>
                  <a:pt x="67519" y="565230"/>
                  <a:pt x="135039" y="1130461"/>
                  <a:pt x="601884" y="1458410"/>
                </a:cubicBezTo>
                <a:cubicBezTo>
                  <a:pt x="1068729" y="1786359"/>
                  <a:pt x="2316866" y="1633959"/>
                  <a:pt x="2801073" y="1967696"/>
                </a:cubicBezTo>
                <a:cubicBezTo>
                  <a:pt x="3285280" y="2301433"/>
                  <a:pt x="3396204" y="2881131"/>
                  <a:pt x="3507129" y="3460830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1DD95EC7-5903-4E0D-8808-D6382AD7AC6E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1" name="กล่องข้อความ 30">
            <a:extLst>
              <a:ext uri="{FF2B5EF4-FFF2-40B4-BE49-F238E27FC236}">
                <a16:creationId xmlns:a16="http://schemas.microsoft.com/office/drawing/2014/main" id="{4F380F66-A798-4F0E-AF49-B3A7C256200C}"/>
              </a:ext>
            </a:extLst>
          </p:cNvPr>
          <p:cNvSpPr txBox="1"/>
          <p:nvPr/>
        </p:nvSpPr>
        <p:spPr>
          <a:xfrm>
            <a:off x="1760702" y="1214986"/>
            <a:ext cx="21146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Bahnschrift SemiBold" panose="020B0502040204020203" pitchFamily="34" charset="0"/>
              </a:rPr>
              <a:t>Block</a:t>
            </a:r>
            <a:endParaRPr lang="th-TH" sz="6000" dirty="0">
              <a:latin typeface="Bahnschrift SemiBold" panose="020B0502040204020203" pitchFamily="34" charset="0"/>
            </a:endParaRPr>
          </a:p>
        </p:txBody>
      </p:sp>
      <p:sp>
        <p:nvSpPr>
          <p:cNvPr id="38" name="กล่องข้อความ 37">
            <a:extLst>
              <a:ext uri="{FF2B5EF4-FFF2-40B4-BE49-F238E27FC236}">
                <a16:creationId xmlns:a16="http://schemas.microsoft.com/office/drawing/2014/main" id="{394DF0A6-EA88-40DA-82EB-A3421B73B35E}"/>
              </a:ext>
            </a:extLst>
          </p:cNvPr>
          <p:cNvSpPr txBox="1"/>
          <p:nvPr/>
        </p:nvSpPr>
        <p:spPr>
          <a:xfrm>
            <a:off x="2270568" y="3851909"/>
            <a:ext cx="1087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hnschrift SemiBold" panose="020B0502040204020203" pitchFamily="34" charset="0"/>
              </a:rPr>
              <a:t>DATA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sp>
        <p:nvSpPr>
          <p:cNvPr id="28" name="วงรี 27">
            <a:extLst>
              <a:ext uri="{FF2B5EF4-FFF2-40B4-BE49-F238E27FC236}">
                <a16:creationId xmlns:a16="http://schemas.microsoft.com/office/drawing/2014/main" id="{1804372E-3B59-474D-B2BC-EE3E9A264B70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61693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07407E-6 L 0.20052 0.13334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26" y="6667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-0.2082 0.26041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39" y="1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6" grpId="0"/>
      <p:bldP spid="14" grpId="0"/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209F9F3D-A74F-4BA9-B7FE-FF02651787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8" name="รูปภาพ 27">
            <a:extLst>
              <a:ext uri="{FF2B5EF4-FFF2-40B4-BE49-F238E27FC236}">
                <a16:creationId xmlns:a16="http://schemas.microsoft.com/office/drawing/2014/main" id="{C612555C-29F8-44AA-A098-C0E8D8DC84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8D798AC9-CB28-4C30-BACF-B2B2557BD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236" y="976796"/>
            <a:ext cx="1903564" cy="1903564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543B6F45-3081-4853-B67F-6C47AF9A1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74069" y="2058836"/>
            <a:ext cx="146304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รูปภาพ 22">
            <a:extLst>
              <a:ext uri="{FF2B5EF4-FFF2-40B4-BE49-F238E27FC236}">
                <a16:creationId xmlns:a16="http://schemas.microsoft.com/office/drawing/2014/main" id="{8AC5AE7B-972E-4063-B720-40F2E7F99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913" y="3216700"/>
            <a:ext cx="1701887" cy="1701887"/>
          </a:xfrm>
          <a:prstGeom prst="rect">
            <a:avLst/>
          </a:prstGeom>
        </p:spPr>
      </p:pic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40300ABE-858C-490D-BDDF-A8AF696ACA39}"/>
              </a:ext>
            </a:extLst>
          </p:cNvPr>
          <p:cNvSpPr/>
          <p:nvPr/>
        </p:nvSpPr>
        <p:spPr>
          <a:xfrm rot="16200000">
            <a:off x="652225" y="-1373569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ข้าวหลามตัด 21">
            <a:extLst>
              <a:ext uri="{FF2B5EF4-FFF2-40B4-BE49-F238E27FC236}">
                <a16:creationId xmlns:a16="http://schemas.microsoft.com/office/drawing/2014/main" id="{46C3E7C8-7584-452A-A6A4-4E627B01161D}"/>
              </a:ext>
            </a:extLst>
          </p:cNvPr>
          <p:cNvSpPr/>
          <p:nvPr/>
        </p:nvSpPr>
        <p:spPr>
          <a:xfrm rot="15952154">
            <a:off x="10676846" y="4462686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ข้าวหลามตัด 23">
            <a:extLst>
              <a:ext uri="{FF2B5EF4-FFF2-40B4-BE49-F238E27FC236}">
                <a16:creationId xmlns:a16="http://schemas.microsoft.com/office/drawing/2014/main" id="{5B18347E-21E1-4DCB-8B61-869B75F44D14}"/>
              </a:ext>
            </a:extLst>
          </p:cNvPr>
          <p:cNvSpPr/>
          <p:nvPr/>
        </p:nvSpPr>
        <p:spPr>
          <a:xfrm rot="18084730">
            <a:off x="-809417" y="5641081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ข้าวหลามตัด 29">
            <a:extLst>
              <a:ext uri="{FF2B5EF4-FFF2-40B4-BE49-F238E27FC236}">
                <a16:creationId xmlns:a16="http://schemas.microsoft.com/office/drawing/2014/main" id="{3E9793D9-4171-430F-A01C-002A67400BCF}"/>
              </a:ext>
            </a:extLst>
          </p:cNvPr>
          <p:cNvSpPr/>
          <p:nvPr/>
        </p:nvSpPr>
        <p:spPr>
          <a:xfrm rot="16200000">
            <a:off x="1588523" y="6410542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ED33F70B-2FD2-4B4D-8189-CB34FA707D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219" y="4067644"/>
            <a:ext cx="1994740" cy="1994740"/>
          </a:xfrm>
          <a:prstGeom prst="rect">
            <a:avLst/>
          </a:prstGeom>
        </p:spPr>
      </p:pic>
      <p:grpSp>
        <p:nvGrpSpPr>
          <p:cNvPr id="27" name="กลุ่ม 26">
            <a:extLst>
              <a:ext uri="{FF2B5EF4-FFF2-40B4-BE49-F238E27FC236}">
                <a16:creationId xmlns:a16="http://schemas.microsoft.com/office/drawing/2014/main" id="{DE577F9B-3322-44ED-91DF-ED8BCC970770}"/>
              </a:ext>
            </a:extLst>
          </p:cNvPr>
          <p:cNvGrpSpPr/>
          <p:nvPr/>
        </p:nvGrpSpPr>
        <p:grpSpPr>
          <a:xfrm>
            <a:off x="1189041" y="1503288"/>
            <a:ext cx="4260588" cy="4338629"/>
            <a:chOff x="1396830" y="1322275"/>
            <a:chExt cx="4260588" cy="4338629"/>
          </a:xfrm>
        </p:grpSpPr>
        <p:pic>
          <p:nvPicPr>
            <p:cNvPr id="18" name="รูปภาพ 17">
              <a:extLst>
                <a:ext uri="{FF2B5EF4-FFF2-40B4-BE49-F238E27FC236}">
                  <a16:creationId xmlns:a16="http://schemas.microsoft.com/office/drawing/2014/main" id="{DD1A4E97-A6A4-4D40-8361-D58EF40F2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6159" y="1322275"/>
              <a:ext cx="3481930" cy="3481930"/>
            </a:xfrm>
            <a:prstGeom prst="rect">
              <a:avLst/>
            </a:prstGeom>
          </p:spPr>
        </p:pic>
        <p:sp>
          <p:nvSpPr>
            <p:cNvPr id="26" name="กล่องข้อความ 25">
              <a:extLst>
                <a:ext uri="{FF2B5EF4-FFF2-40B4-BE49-F238E27FC236}">
                  <a16:creationId xmlns:a16="http://schemas.microsoft.com/office/drawing/2014/main" id="{3D695CB1-F518-4B66-A678-E4FC7D4AB676}"/>
                </a:ext>
              </a:extLst>
            </p:cNvPr>
            <p:cNvSpPr txBox="1"/>
            <p:nvPr/>
          </p:nvSpPr>
          <p:spPr>
            <a:xfrm>
              <a:off x="1396830" y="4737574"/>
              <a:ext cx="426058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0" i="0" dirty="0">
                  <a:effectLst/>
                  <a:latin typeface="Bahnschrift SemiBold" panose="020B0502040204020203" pitchFamily="34" charset="0"/>
                </a:rPr>
                <a:t>Blockchain</a:t>
              </a:r>
            </a:p>
          </p:txBody>
        </p:sp>
      </p:grpSp>
      <p:sp>
        <p:nvSpPr>
          <p:cNvPr id="32" name="ข้าวหลามตัด 31">
            <a:extLst>
              <a:ext uri="{FF2B5EF4-FFF2-40B4-BE49-F238E27FC236}">
                <a16:creationId xmlns:a16="http://schemas.microsoft.com/office/drawing/2014/main" id="{6E1C150F-D4C5-4DF5-A728-95803B96E714}"/>
              </a:ext>
            </a:extLst>
          </p:cNvPr>
          <p:cNvSpPr/>
          <p:nvPr/>
        </p:nvSpPr>
        <p:spPr>
          <a:xfrm rot="746957">
            <a:off x="10529045" y="-949395"/>
            <a:ext cx="2360088" cy="247526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สี่เหลี่ยมผืนผ้า 28">
            <a:extLst>
              <a:ext uri="{FF2B5EF4-FFF2-40B4-BE49-F238E27FC236}">
                <a16:creationId xmlns:a16="http://schemas.microsoft.com/office/drawing/2014/main" id="{0222BE6C-D335-4CF8-AD4D-7E28104B41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463613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F1F9AA3D-A58F-41E5-B138-B66020BC61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0EB655A5-9BA6-4601-BF99-4E1DBDB45E4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19B2ED5C-9BC0-4A2A-8A2E-211F93350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835" y="685440"/>
            <a:ext cx="2005190" cy="2005190"/>
          </a:xfrm>
          <a:prstGeom prst="rect">
            <a:avLst/>
          </a:prstGeom>
        </p:spPr>
      </p:pic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1D571A35-8E11-4539-8B77-88F4353A7F00}"/>
              </a:ext>
            </a:extLst>
          </p:cNvPr>
          <p:cNvSpPr/>
          <p:nvPr/>
        </p:nvSpPr>
        <p:spPr>
          <a:xfrm>
            <a:off x="11146605" y="5213225"/>
            <a:ext cx="1389145" cy="1456938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ข้าวหลามตัด 19">
            <a:extLst>
              <a:ext uri="{FF2B5EF4-FFF2-40B4-BE49-F238E27FC236}">
                <a16:creationId xmlns:a16="http://schemas.microsoft.com/office/drawing/2014/main" id="{D2E615D9-D68A-46B3-AC67-A2413921AE88}"/>
              </a:ext>
            </a:extLst>
          </p:cNvPr>
          <p:cNvSpPr/>
          <p:nvPr/>
        </p:nvSpPr>
        <p:spPr>
          <a:xfrm rot="746957">
            <a:off x="10629080" y="5755777"/>
            <a:ext cx="1939524" cy="20341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รูปแบบอิสระ: รูปร่าง 20">
            <a:extLst>
              <a:ext uri="{FF2B5EF4-FFF2-40B4-BE49-F238E27FC236}">
                <a16:creationId xmlns:a16="http://schemas.microsoft.com/office/drawing/2014/main" id="{A84BB212-3BB7-4EDF-8047-015F8B45E070}"/>
              </a:ext>
            </a:extLst>
          </p:cNvPr>
          <p:cNvSpPr/>
          <p:nvPr/>
        </p:nvSpPr>
        <p:spPr>
          <a:xfrm>
            <a:off x="-277792" y="3217762"/>
            <a:ext cx="2870521" cy="3727048"/>
          </a:xfrm>
          <a:custGeom>
            <a:avLst/>
            <a:gdLst>
              <a:gd name="connsiteX0" fmla="*/ 0 w 2870521"/>
              <a:gd name="connsiteY0" fmla="*/ 0 h 3727048"/>
              <a:gd name="connsiteX1" fmla="*/ 1192192 w 2870521"/>
              <a:gd name="connsiteY1" fmla="*/ 555585 h 3727048"/>
              <a:gd name="connsiteX2" fmla="*/ 1296364 w 2870521"/>
              <a:gd name="connsiteY2" fmla="*/ 2048719 h 3727048"/>
              <a:gd name="connsiteX3" fmla="*/ 2534855 w 2870521"/>
              <a:gd name="connsiteY3" fmla="*/ 2789499 h 3727048"/>
              <a:gd name="connsiteX4" fmla="*/ 2870521 w 2870521"/>
              <a:gd name="connsiteY4" fmla="*/ 3727048 h 3727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70521" h="3727048">
                <a:moveTo>
                  <a:pt x="0" y="0"/>
                </a:moveTo>
                <a:cubicBezTo>
                  <a:pt x="488065" y="107066"/>
                  <a:pt x="976131" y="214132"/>
                  <a:pt x="1192192" y="555585"/>
                </a:cubicBezTo>
                <a:cubicBezTo>
                  <a:pt x="1408253" y="897038"/>
                  <a:pt x="1072587" y="1676400"/>
                  <a:pt x="1296364" y="2048719"/>
                </a:cubicBezTo>
                <a:cubicBezTo>
                  <a:pt x="1520141" y="2421038"/>
                  <a:pt x="2272496" y="2509778"/>
                  <a:pt x="2534855" y="2789499"/>
                </a:cubicBezTo>
                <a:cubicBezTo>
                  <a:pt x="2797214" y="3069220"/>
                  <a:pt x="2833867" y="3398134"/>
                  <a:pt x="2870521" y="3727048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ข้าวหลามตัด 21">
            <a:extLst>
              <a:ext uri="{FF2B5EF4-FFF2-40B4-BE49-F238E27FC236}">
                <a16:creationId xmlns:a16="http://schemas.microsoft.com/office/drawing/2014/main" id="{0D46994F-987D-41BC-92EC-4B02B8AAB7F7}"/>
              </a:ext>
            </a:extLst>
          </p:cNvPr>
          <p:cNvSpPr/>
          <p:nvPr/>
        </p:nvSpPr>
        <p:spPr>
          <a:xfrm rot="823346">
            <a:off x="-534370" y="-997197"/>
            <a:ext cx="2514792" cy="2637519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รูปภาพ 4" descr="รูปภาพประกอบด้วย ข้อความ, iPod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AB10A6B-C3AD-4F94-8FF0-402A50FE72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60" y="3045726"/>
            <a:ext cx="3481930" cy="3129611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755D1554-E435-470D-BEE1-0BD76A8F80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575" y="827814"/>
            <a:ext cx="1862816" cy="1862816"/>
          </a:xfrm>
          <a:prstGeom prst="rect">
            <a:avLst/>
          </a:prstGeom>
        </p:spPr>
      </p:pic>
      <p:grpSp>
        <p:nvGrpSpPr>
          <p:cNvPr id="14" name="กลุ่ม 13">
            <a:extLst>
              <a:ext uri="{FF2B5EF4-FFF2-40B4-BE49-F238E27FC236}">
                <a16:creationId xmlns:a16="http://schemas.microsoft.com/office/drawing/2014/main" id="{8DF939B3-723E-4A02-87E5-716D49DA1DC1}"/>
              </a:ext>
            </a:extLst>
          </p:cNvPr>
          <p:cNvGrpSpPr/>
          <p:nvPr/>
        </p:nvGrpSpPr>
        <p:grpSpPr>
          <a:xfrm>
            <a:off x="1215247" y="1503288"/>
            <a:ext cx="4260588" cy="4332699"/>
            <a:chOff x="1423036" y="1322275"/>
            <a:chExt cx="4260588" cy="4332699"/>
          </a:xfrm>
        </p:grpSpPr>
        <p:pic>
          <p:nvPicPr>
            <p:cNvPr id="15" name="รูปภาพ 14">
              <a:extLst>
                <a:ext uri="{FF2B5EF4-FFF2-40B4-BE49-F238E27FC236}">
                  <a16:creationId xmlns:a16="http://schemas.microsoft.com/office/drawing/2014/main" id="{587CD791-7578-4FF2-9F77-E07B59E94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6159" y="1322275"/>
              <a:ext cx="3481930" cy="3481930"/>
            </a:xfrm>
            <a:prstGeom prst="rect">
              <a:avLst/>
            </a:prstGeom>
          </p:spPr>
        </p:pic>
        <p:sp>
          <p:nvSpPr>
            <p:cNvPr id="16" name="กล่องข้อความ 15">
              <a:extLst>
                <a:ext uri="{FF2B5EF4-FFF2-40B4-BE49-F238E27FC236}">
                  <a16:creationId xmlns:a16="http://schemas.microsoft.com/office/drawing/2014/main" id="{C1DDE7A3-9C2D-4ED2-B6C0-0C5428D56DBB}"/>
                </a:ext>
              </a:extLst>
            </p:cNvPr>
            <p:cNvSpPr txBox="1"/>
            <p:nvPr/>
          </p:nvSpPr>
          <p:spPr>
            <a:xfrm>
              <a:off x="1423036" y="4731644"/>
              <a:ext cx="426058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0" i="0" dirty="0">
                  <a:effectLst/>
                  <a:latin typeface="Bahnschrift SemiBold" panose="020B0502040204020203" pitchFamily="34" charset="0"/>
                </a:rPr>
                <a:t>Blockchain</a:t>
              </a:r>
            </a:p>
          </p:txBody>
        </p:sp>
      </p:grpSp>
      <p:sp>
        <p:nvSpPr>
          <p:cNvPr id="23" name="ข้าวหลามตัด 22">
            <a:extLst>
              <a:ext uri="{FF2B5EF4-FFF2-40B4-BE49-F238E27FC236}">
                <a16:creationId xmlns:a16="http://schemas.microsoft.com/office/drawing/2014/main" id="{CD128E1C-7E03-4381-BAA0-F28030030539}"/>
              </a:ext>
            </a:extLst>
          </p:cNvPr>
          <p:cNvSpPr/>
          <p:nvPr/>
        </p:nvSpPr>
        <p:spPr>
          <a:xfrm rot="16200000">
            <a:off x="-30466" y="-689322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12411E9B-D155-4FE6-9D1C-73C4F427F3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7" name="วงรี 16">
            <a:extLst>
              <a:ext uri="{FF2B5EF4-FFF2-40B4-BE49-F238E27FC236}">
                <a16:creationId xmlns:a16="http://schemas.microsoft.com/office/drawing/2014/main" id="{52F33924-843C-46B8-8C0E-DB125F48E9BB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15379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9B3B71B4-87CE-4775-B013-8427648DE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87A85B79-DFBD-4879-AB67-3612E2FFE4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grpSp>
        <p:nvGrpSpPr>
          <p:cNvPr id="21" name="กลุ่ม 20">
            <a:extLst>
              <a:ext uri="{FF2B5EF4-FFF2-40B4-BE49-F238E27FC236}">
                <a16:creationId xmlns:a16="http://schemas.microsoft.com/office/drawing/2014/main" id="{33FA1679-10B1-465A-AC20-CD30DFEC9CA2}"/>
              </a:ext>
            </a:extLst>
          </p:cNvPr>
          <p:cNvGrpSpPr/>
          <p:nvPr/>
        </p:nvGrpSpPr>
        <p:grpSpPr>
          <a:xfrm>
            <a:off x="-2910840" y="502920"/>
            <a:ext cx="7372350" cy="1295400"/>
            <a:chOff x="-2910840" y="502920"/>
            <a:chExt cx="7372350" cy="1295400"/>
          </a:xfrm>
        </p:grpSpPr>
        <p:sp>
          <p:nvSpPr>
            <p:cNvPr id="4" name="สี่เหลี่ยมผืนผ้า 3">
              <a:extLst>
                <a:ext uri="{FF2B5EF4-FFF2-40B4-BE49-F238E27FC236}">
                  <a16:creationId xmlns:a16="http://schemas.microsoft.com/office/drawing/2014/main" id="{5CA1B057-3276-42CA-8AD7-B4532B02317A}"/>
                </a:ext>
              </a:extLst>
            </p:cNvPr>
            <p:cNvSpPr/>
            <p:nvPr/>
          </p:nvSpPr>
          <p:spPr>
            <a:xfrm>
              <a:off x="-2910840" y="502920"/>
              <a:ext cx="7372350" cy="1295400"/>
            </a:xfrm>
            <a:prstGeom prst="rect">
              <a:avLst/>
            </a:prstGeom>
            <a:solidFill>
              <a:srgbClr val="F3F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n>
                  <a:solidFill>
                    <a:srgbClr val="BDE9FF"/>
                  </a:solidFill>
                </a:ln>
                <a:solidFill>
                  <a:srgbClr val="BDE9FF"/>
                </a:solidFill>
              </a:endParaRPr>
            </a:p>
          </p:txBody>
        </p:sp>
        <p:sp>
          <p:nvSpPr>
            <p:cNvPr id="6" name="กล่องข้อความ 5">
              <a:extLst>
                <a:ext uri="{FF2B5EF4-FFF2-40B4-BE49-F238E27FC236}">
                  <a16:creationId xmlns:a16="http://schemas.microsoft.com/office/drawing/2014/main" id="{4A1EFB6F-9D4E-492A-9556-34F40E999D2C}"/>
                </a:ext>
              </a:extLst>
            </p:cNvPr>
            <p:cNvSpPr txBox="1"/>
            <p:nvPr/>
          </p:nvSpPr>
          <p:spPr>
            <a:xfrm>
              <a:off x="1550536" y="703105"/>
              <a:ext cx="251863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>
                  <a:latin typeface="Bahnschrift SemiBold" panose="020B0502040204020203" pitchFamily="34" charset="0"/>
                </a:rPr>
                <a:t>In 2013</a:t>
              </a:r>
              <a:endParaRPr lang="th-TH" sz="6000">
                <a:latin typeface="Bahnschrift SemiBold" panose="020B0502040204020203" pitchFamily="34" charset="0"/>
              </a:endParaRPr>
            </a:p>
          </p:txBody>
        </p:sp>
      </p:grp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934DD872-CD71-4907-8D7E-A303BA45C893}"/>
              </a:ext>
            </a:extLst>
          </p:cNvPr>
          <p:cNvSpPr/>
          <p:nvPr/>
        </p:nvSpPr>
        <p:spPr>
          <a:xfrm>
            <a:off x="4461510" y="502920"/>
            <a:ext cx="422030" cy="1295400"/>
          </a:xfrm>
          <a:prstGeom prst="rect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865E8BC2-A2EF-4C6D-AAC2-AAB448817976}"/>
              </a:ext>
            </a:extLst>
          </p:cNvPr>
          <p:cNvSpPr/>
          <p:nvPr/>
        </p:nvSpPr>
        <p:spPr>
          <a:xfrm>
            <a:off x="4883540" y="5056168"/>
            <a:ext cx="429661" cy="1295400"/>
          </a:xfrm>
          <a:prstGeom prst="rect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22" name="กลุ่ม 21">
            <a:extLst>
              <a:ext uri="{FF2B5EF4-FFF2-40B4-BE49-F238E27FC236}">
                <a16:creationId xmlns:a16="http://schemas.microsoft.com/office/drawing/2014/main" id="{406BEA94-67F7-4A49-8372-19394155CC0F}"/>
              </a:ext>
            </a:extLst>
          </p:cNvPr>
          <p:cNvGrpSpPr/>
          <p:nvPr/>
        </p:nvGrpSpPr>
        <p:grpSpPr>
          <a:xfrm>
            <a:off x="5267775" y="5056168"/>
            <a:ext cx="8867414" cy="1295400"/>
            <a:chOff x="5267775" y="5056168"/>
            <a:chExt cx="8867414" cy="1295400"/>
          </a:xfrm>
          <a:solidFill>
            <a:srgbClr val="F3FBFF"/>
          </a:solidFill>
        </p:grpSpPr>
        <p:sp>
          <p:nvSpPr>
            <p:cNvPr id="12" name="สี่เหลี่ยมผืนผ้า 11">
              <a:extLst>
                <a:ext uri="{FF2B5EF4-FFF2-40B4-BE49-F238E27FC236}">
                  <a16:creationId xmlns:a16="http://schemas.microsoft.com/office/drawing/2014/main" id="{026BE96F-2B5D-4EF6-B8F9-6E93B6670A47}"/>
                </a:ext>
              </a:extLst>
            </p:cNvPr>
            <p:cNvSpPr/>
            <p:nvPr/>
          </p:nvSpPr>
          <p:spPr>
            <a:xfrm>
              <a:off x="5267775" y="5056168"/>
              <a:ext cx="8867414" cy="1295400"/>
            </a:xfrm>
            <a:prstGeom prst="rect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n>
                  <a:solidFill>
                    <a:srgbClr val="BDE9FF"/>
                  </a:solidFill>
                </a:ln>
                <a:solidFill>
                  <a:srgbClr val="BDE9FF"/>
                </a:solidFill>
              </a:endParaRPr>
            </a:p>
          </p:txBody>
        </p:sp>
        <p:sp>
          <p:nvSpPr>
            <p:cNvPr id="18" name="กล่องข้อความ 17">
              <a:extLst>
                <a:ext uri="{FF2B5EF4-FFF2-40B4-BE49-F238E27FC236}">
                  <a16:creationId xmlns:a16="http://schemas.microsoft.com/office/drawing/2014/main" id="{DF759F80-D3D5-42BB-ABA3-6A4C297F43A7}"/>
                </a:ext>
              </a:extLst>
            </p:cNvPr>
            <p:cNvSpPr txBox="1"/>
            <p:nvPr/>
          </p:nvSpPr>
          <p:spPr>
            <a:xfrm>
              <a:off x="5377856" y="5358289"/>
              <a:ext cx="5128327" cy="830997"/>
            </a:xfrm>
            <a:prstGeom prst="rect">
              <a:avLst/>
            </a:prstGeom>
            <a:grpFill/>
            <a:ln>
              <a:solidFill>
                <a:srgbClr val="FFFFF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4800" b="0" i="0" dirty="0">
                  <a:effectLst/>
                  <a:latin typeface="Bahnschrift SemiBold" panose="020B0502040204020203" pitchFamily="34" charset="0"/>
                </a:rPr>
                <a:t>Mr. </a:t>
              </a:r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Vitalik</a:t>
              </a:r>
              <a:r>
                <a:rPr lang="en-US" sz="4800" b="0" i="0" dirty="0">
                  <a:effectLst/>
                  <a:latin typeface="Bahnschrift SemiBold" panose="020B0502040204020203" pitchFamily="34" charset="0"/>
                </a:rPr>
                <a:t> </a:t>
              </a:r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Buterin</a:t>
              </a:r>
              <a:endParaRPr lang="th-TH" sz="6600" dirty="0">
                <a:latin typeface="Bahnschrift SemiBold" panose="020B0502040204020203" pitchFamily="34" charset="0"/>
              </a:endParaRPr>
            </a:p>
          </p:txBody>
        </p:sp>
      </p:grpSp>
      <p:pic>
        <p:nvPicPr>
          <p:cNvPr id="10" name="รูปภาพ 9" descr="รูปภาพประกอบด้วย บุคคล, ผู้ชาย, ยิ้ม, สวมใส่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82293C2F-1A79-43C9-ABE2-C932BBA8C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540" y="502920"/>
            <a:ext cx="7588747" cy="4553248"/>
          </a:xfrm>
          <a:prstGeom prst="rect">
            <a:avLst/>
          </a:prstGeom>
        </p:spPr>
      </p:pic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9FF042AA-AD10-4269-AB41-80961082337C}"/>
              </a:ext>
            </a:extLst>
          </p:cNvPr>
          <p:cNvGrpSpPr/>
          <p:nvPr/>
        </p:nvGrpSpPr>
        <p:grpSpPr>
          <a:xfrm>
            <a:off x="-176584" y="2124352"/>
            <a:ext cx="5334930" cy="4021516"/>
            <a:chOff x="-165448" y="2223522"/>
            <a:chExt cx="5334930" cy="4021516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AB83E5E9-B4E6-45A7-8EF0-7894526198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23725" y="2223522"/>
              <a:ext cx="3156585" cy="3156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กล่องข้อความ 19">
              <a:extLst>
                <a:ext uri="{FF2B5EF4-FFF2-40B4-BE49-F238E27FC236}">
                  <a16:creationId xmlns:a16="http://schemas.microsoft.com/office/drawing/2014/main" id="{65F2B5C2-5358-448C-97E5-6FFB95940280}"/>
                </a:ext>
              </a:extLst>
            </p:cNvPr>
            <p:cNvSpPr txBox="1"/>
            <p:nvPr/>
          </p:nvSpPr>
          <p:spPr>
            <a:xfrm>
              <a:off x="-165448" y="5155338"/>
              <a:ext cx="5334930" cy="10897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5400" b="0" i="0" dirty="0">
                  <a:effectLst/>
                  <a:latin typeface="Bahnschrift SemiBold" panose="020B0502040204020203" pitchFamily="34" charset="0"/>
                  <a:ea typeface="+mj-ea"/>
                  <a:cs typeface="+mj-cs"/>
                </a:rPr>
                <a:t>Ethereum</a:t>
              </a:r>
              <a:r>
                <a:rPr lang="en-US" sz="5400" b="0" i="0" dirty="0">
                  <a:effectLst/>
                  <a:latin typeface="+mj-lt"/>
                  <a:ea typeface="+mj-ea"/>
                  <a:cs typeface="+mj-cs"/>
                </a:rPr>
                <a:t> </a:t>
              </a:r>
            </a:p>
          </p:txBody>
        </p:sp>
      </p:grpSp>
      <p:sp>
        <p:nvSpPr>
          <p:cNvPr id="23" name="สี่เหลี่ยมผืนผ้า 22">
            <a:extLst>
              <a:ext uri="{FF2B5EF4-FFF2-40B4-BE49-F238E27FC236}">
                <a16:creationId xmlns:a16="http://schemas.microsoft.com/office/drawing/2014/main" id="{0E131F63-E526-4388-BA89-D154C18148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5" name="ข้าวหลามตัด 24">
            <a:extLst>
              <a:ext uri="{FF2B5EF4-FFF2-40B4-BE49-F238E27FC236}">
                <a16:creationId xmlns:a16="http://schemas.microsoft.com/office/drawing/2014/main" id="{D307F616-173F-4330-BF81-212110D37B80}"/>
              </a:ext>
            </a:extLst>
          </p:cNvPr>
          <p:cNvSpPr/>
          <p:nvPr/>
        </p:nvSpPr>
        <p:spPr>
          <a:xfrm rot="16200000">
            <a:off x="11021293" y="8547629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ข้าวหลามตัด 25">
            <a:extLst>
              <a:ext uri="{FF2B5EF4-FFF2-40B4-BE49-F238E27FC236}">
                <a16:creationId xmlns:a16="http://schemas.microsoft.com/office/drawing/2014/main" id="{9B179466-D1FE-4F02-8F4A-8686E3282694}"/>
              </a:ext>
            </a:extLst>
          </p:cNvPr>
          <p:cNvSpPr/>
          <p:nvPr/>
        </p:nvSpPr>
        <p:spPr>
          <a:xfrm rot="15952154">
            <a:off x="-5008826" y="3872020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ข้าวหลามตัด 26">
            <a:extLst>
              <a:ext uri="{FF2B5EF4-FFF2-40B4-BE49-F238E27FC236}">
                <a16:creationId xmlns:a16="http://schemas.microsoft.com/office/drawing/2014/main" id="{6AFFBCC9-C044-435B-8F11-8D6CF8F75124}"/>
              </a:ext>
            </a:extLst>
          </p:cNvPr>
          <p:cNvSpPr/>
          <p:nvPr/>
        </p:nvSpPr>
        <p:spPr>
          <a:xfrm rot="18084730">
            <a:off x="7588804" y="-3977852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ข้าวหลามตัด 27">
            <a:extLst>
              <a:ext uri="{FF2B5EF4-FFF2-40B4-BE49-F238E27FC236}">
                <a16:creationId xmlns:a16="http://schemas.microsoft.com/office/drawing/2014/main" id="{40FAC627-6701-446A-8114-66C59BBA9DC2}"/>
              </a:ext>
            </a:extLst>
          </p:cNvPr>
          <p:cNvSpPr/>
          <p:nvPr/>
        </p:nvSpPr>
        <p:spPr>
          <a:xfrm rot="16200000">
            <a:off x="9876987" y="-3012499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วงรี 28">
            <a:extLst>
              <a:ext uri="{FF2B5EF4-FFF2-40B4-BE49-F238E27FC236}">
                <a16:creationId xmlns:a16="http://schemas.microsoft.com/office/drawing/2014/main" id="{AF0A25D1-EF19-4238-9A0E-6688E775B3ED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78401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00"/>
                            </p:stCondLst>
                            <p:childTnLst>
                              <p:par>
                                <p:cTn id="19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100"/>
                            </p:stCondLst>
                            <p:childTnLst>
                              <p:par>
                                <p:cTn id="28" presetID="23" presetClass="entr" presetSubtype="16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น้ำเงินโทนอุ่น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ธีมของ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ธีมของ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น้ำเงินโทนอุ่น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18CE18E527DD42A95E30C1A738BA78" ma:contentTypeVersion="2" ma:contentTypeDescription="Create a new document." ma:contentTypeScope="" ma:versionID="6fa9d6ae524e06ff6d22b0603c665c1d">
  <xsd:schema xmlns:xsd="http://www.w3.org/2001/XMLSchema" xmlns:xs="http://www.w3.org/2001/XMLSchema" xmlns:p="http://schemas.microsoft.com/office/2006/metadata/properties" xmlns:ns3="1829cf8c-14a3-4eed-8a84-cff0a9ab8f2a" targetNamespace="http://schemas.microsoft.com/office/2006/metadata/properties" ma:root="true" ma:fieldsID="382cb1b3276f569acd3e295817fa2107" ns3:_="">
    <xsd:import namespace="1829cf8c-14a3-4eed-8a84-cff0a9ab8f2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29cf8c-14a3-4eed-8a84-cff0a9ab8f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FB3A518-A7DB-4C37-89C1-8477679AAB74}">
  <ds:schemaRefs>
    <ds:schemaRef ds:uri="http://schemas.microsoft.com/office/2006/documentManagement/types"/>
    <ds:schemaRef ds:uri="http://www.w3.org/XML/1998/namespace"/>
    <ds:schemaRef ds:uri="1829cf8c-14a3-4eed-8a84-cff0a9ab8f2a"/>
    <ds:schemaRef ds:uri="http://schemas.microsoft.com/office/2006/metadata/properties"/>
    <ds:schemaRef ds:uri="http://purl.org/dc/dcmitype/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108FF3D3-AA1C-44D3-804A-E16031940555}">
  <ds:schemaRefs>
    <ds:schemaRef ds:uri="1829cf8c-14a3-4eed-8a84-cff0a9ab8f2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3B12B17-A70F-4472-8702-E266A92E5D4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138</TotalTime>
  <Words>58</Words>
  <Application>Microsoft Office PowerPoint</Application>
  <PresentationFormat>แบบจอกว้าง</PresentationFormat>
  <Paragraphs>51</Paragraphs>
  <Slides>21</Slides>
  <Notes>4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4</vt:i4>
      </vt:variant>
      <vt:variant>
        <vt:lpstr>ธีม</vt:lpstr>
      </vt:variant>
      <vt:variant>
        <vt:i4>2</vt:i4>
      </vt:variant>
      <vt:variant>
        <vt:lpstr>ชื่อเรื่องสไลด์</vt:lpstr>
      </vt:variant>
      <vt:variant>
        <vt:i4>21</vt:i4>
      </vt:variant>
    </vt:vector>
  </HeadingPairs>
  <TitlesOfParts>
    <vt:vector size="27" baseType="lpstr">
      <vt:lpstr>Arial</vt:lpstr>
      <vt:lpstr>Bahnschrift SemiBold</vt:lpstr>
      <vt:lpstr>Calibri</vt:lpstr>
      <vt:lpstr>Calibri Light</vt:lpstr>
      <vt:lpstr>Office Theme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Kittipod Rungruang</dc:creator>
  <cp:lastModifiedBy>Kittipod Rungruang</cp:lastModifiedBy>
  <cp:revision>13</cp:revision>
  <dcterms:created xsi:type="dcterms:W3CDTF">2021-08-23T15:00:28Z</dcterms:created>
  <dcterms:modified xsi:type="dcterms:W3CDTF">2021-08-24T19:34:38Z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0x0101001F18CE18E527DD42A95E30C1A738BA78</vt:lpwstr>
  </property>
</Properties>
</file>